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3" r:id="rId6"/>
    <p:sldId id="264" r:id="rId7"/>
    <p:sldId id="265" r:id="rId8"/>
    <p:sldId id="266" r:id="rId9"/>
    <p:sldId id="259" r:id="rId10"/>
    <p:sldId id="267" r:id="rId11"/>
    <p:sldId id="268" r:id="rId12"/>
    <p:sldId id="269" r:id="rId13"/>
    <p:sldId id="260" r:id="rId14"/>
    <p:sldId id="270" r:id="rId15"/>
    <p:sldId id="271" r:id="rId16"/>
    <p:sldId id="272" r:id="rId17"/>
    <p:sldId id="261" r:id="rId18"/>
    <p:sldId id="273" r:id="rId19"/>
    <p:sldId id="274" r:id="rId20"/>
    <p:sldId id="275" r:id="rId21"/>
    <p:sldId id="262" r:id="rId22"/>
    <p:sldId id="276" r:id="rId23"/>
    <p:sldId id="277" r:id="rId24"/>
    <p:sldId id="278" r:id="rId25"/>
    <p:sldId id="279" r:id="rId26"/>
    <p:sldId id="280" r:id="rId2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34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87117713-04CC-41B2-BE31-ECDFCC6B19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32A02C-46F3-4B23-B3CB-8C6AF6773EF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narVert">
          <a:fgClr>
            <a:schemeClr val="bg2"/>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117713-04CC-41B2-BE31-ECDFCC6B1951}"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F32A02C-46F3-4B23-B3CB-8C6AF6773EF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jpeg"/><Relationship Id="rId3" Type="http://schemas.openxmlformats.org/officeDocument/2006/relationships/image" Target="../media/image17.jpeg"/><Relationship Id="rId2" Type="http://schemas.microsoft.com/office/2007/relationships/hdphoto" Target="../media/hdphoto1.wdp"/><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7778" b="23553"/>
          <a:stretch>
            <a:fillRect/>
          </a:stretch>
        </p:blipFill>
        <p:spPr>
          <a:xfrm>
            <a:off x="0" y="1779662"/>
            <a:ext cx="9144000" cy="2513562"/>
          </a:xfrm>
          <a:prstGeom prst="rect">
            <a:avLst/>
          </a:prstGeom>
        </p:spPr>
      </p:pic>
      <p:grpSp>
        <p:nvGrpSpPr>
          <p:cNvPr id="5" name="组合 4"/>
          <p:cNvGrpSpPr/>
          <p:nvPr/>
        </p:nvGrpSpPr>
        <p:grpSpPr>
          <a:xfrm>
            <a:off x="1135772" y="721796"/>
            <a:ext cx="1942890" cy="1942890"/>
            <a:chOff x="1763688" y="645596"/>
            <a:chExt cx="1942890" cy="1942890"/>
          </a:xfrm>
        </p:grpSpPr>
        <p:pic>
          <p:nvPicPr>
            <p:cNvPr id="6" name="Picture 3" descr="C:\Users\Administrator\Desktop\微立体创业计划\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645596"/>
              <a:ext cx="1942890" cy="1942890"/>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TextBox 5"/>
            <p:cNvSpPr txBox="1"/>
            <p:nvPr/>
          </p:nvSpPr>
          <p:spPr>
            <a:xfrm>
              <a:off x="2267081" y="893766"/>
              <a:ext cx="936104" cy="1446550"/>
            </a:xfrm>
            <a:prstGeom prst="rect">
              <a:avLst/>
            </a:prstGeom>
            <a:noFill/>
          </p:spPr>
          <p:txBody>
            <a:bodyPr wrap="square" rtlCol="0">
              <a:spAutoFit/>
            </a:bodyPr>
            <a:lstStyle/>
            <a:p>
              <a:r>
                <a:rPr lang="en-US" altLang="zh-CN" sz="8800" b="1" smtClean="0">
                  <a:solidFill>
                    <a:srgbClr val="AC0000"/>
                  </a:solidFill>
                  <a:effectLst>
                    <a:outerShdw blurRad="38100" dist="38100" dir="2700000" algn="tl">
                      <a:srgbClr val="000000">
                        <a:alpha val="43137"/>
                      </a:srgbClr>
                    </a:outerShdw>
                  </a:effectLst>
                  <a:latin typeface="Britannic Bold" panose="020B0903060703020204" pitchFamily="34" charset="0"/>
                </a:rPr>
                <a:t>2</a:t>
              </a:r>
              <a:endParaRPr lang="zh-CN" altLang="en-US" sz="8800" b="1">
                <a:solidFill>
                  <a:srgbClr val="AC0000"/>
                </a:solidFill>
                <a:effectLst>
                  <a:outerShdw blurRad="38100" dist="38100" dir="2700000" algn="tl">
                    <a:srgbClr val="000000">
                      <a:alpha val="43137"/>
                    </a:srgbClr>
                  </a:outerShdw>
                </a:effectLst>
                <a:latin typeface="Britannic Bold" panose="020B0903060703020204" pitchFamily="34" charset="0"/>
              </a:endParaRPr>
            </a:p>
          </p:txBody>
        </p:sp>
      </p:grpSp>
      <p:grpSp>
        <p:nvGrpSpPr>
          <p:cNvPr id="8" name="组合 7"/>
          <p:cNvGrpSpPr/>
          <p:nvPr/>
        </p:nvGrpSpPr>
        <p:grpSpPr>
          <a:xfrm>
            <a:off x="2758526" y="721796"/>
            <a:ext cx="1942890" cy="1942890"/>
            <a:chOff x="1763688" y="645596"/>
            <a:chExt cx="1942890" cy="1942890"/>
          </a:xfrm>
        </p:grpSpPr>
        <p:pic>
          <p:nvPicPr>
            <p:cNvPr id="9" name="Picture 3" descr="C:\Users\Administrator\Desktop\微立体创业计划\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645596"/>
              <a:ext cx="1942890" cy="1942890"/>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67081" y="893766"/>
              <a:ext cx="936104" cy="1446550"/>
            </a:xfrm>
            <a:prstGeom prst="rect">
              <a:avLst/>
            </a:prstGeom>
            <a:noFill/>
          </p:spPr>
          <p:txBody>
            <a:bodyPr wrap="square" rtlCol="0">
              <a:spAutoFit/>
            </a:bodyPr>
            <a:lstStyle/>
            <a:p>
              <a:r>
                <a:rPr lang="en-US" altLang="zh-CN" sz="8800" b="1">
                  <a:solidFill>
                    <a:srgbClr val="AC0000"/>
                  </a:solidFill>
                  <a:effectLst>
                    <a:outerShdw blurRad="38100" dist="38100" dir="2700000" algn="tl">
                      <a:srgbClr val="000000">
                        <a:alpha val="43137"/>
                      </a:srgbClr>
                    </a:outerShdw>
                  </a:effectLst>
                  <a:latin typeface="Britannic Bold" panose="020B0903060703020204" pitchFamily="34" charset="0"/>
                </a:rPr>
                <a:t>0</a:t>
              </a:r>
              <a:endParaRPr lang="zh-CN" altLang="en-US" sz="8800" b="1">
                <a:solidFill>
                  <a:srgbClr val="AC0000"/>
                </a:solidFill>
                <a:effectLst>
                  <a:outerShdw blurRad="38100" dist="38100" dir="2700000" algn="tl">
                    <a:srgbClr val="000000">
                      <a:alpha val="43137"/>
                    </a:srgbClr>
                  </a:outerShdw>
                </a:effectLst>
                <a:latin typeface="Britannic Bold" panose="020B0903060703020204" pitchFamily="34" charset="0"/>
              </a:endParaRPr>
            </a:p>
          </p:txBody>
        </p:sp>
      </p:grpSp>
      <p:grpSp>
        <p:nvGrpSpPr>
          <p:cNvPr id="11" name="组合 10"/>
          <p:cNvGrpSpPr/>
          <p:nvPr/>
        </p:nvGrpSpPr>
        <p:grpSpPr>
          <a:xfrm>
            <a:off x="4381280" y="721796"/>
            <a:ext cx="1942890" cy="1942890"/>
            <a:chOff x="1763688" y="645596"/>
            <a:chExt cx="1942890" cy="1942890"/>
          </a:xfrm>
        </p:grpSpPr>
        <p:pic>
          <p:nvPicPr>
            <p:cNvPr id="12" name="Picture 3" descr="C:\Users\Administrator\Desktop\微立体创业计划\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645596"/>
              <a:ext cx="1942890" cy="1942890"/>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267081" y="893766"/>
              <a:ext cx="936104" cy="1446550"/>
            </a:xfrm>
            <a:prstGeom prst="rect">
              <a:avLst/>
            </a:prstGeom>
            <a:noFill/>
          </p:spPr>
          <p:txBody>
            <a:bodyPr wrap="square" rtlCol="0">
              <a:spAutoFit/>
            </a:bodyPr>
            <a:lstStyle/>
            <a:p>
              <a:r>
                <a:rPr lang="en-US" altLang="zh-CN" sz="8800" b="1" smtClean="0">
                  <a:solidFill>
                    <a:srgbClr val="AC0000"/>
                  </a:solidFill>
                  <a:effectLst>
                    <a:outerShdw blurRad="38100" dist="38100" dir="2700000" algn="tl">
                      <a:srgbClr val="000000">
                        <a:alpha val="43137"/>
                      </a:srgbClr>
                    </a:outerShdw>
                  </a:effectLst>
                  <a:latin typeface="Britannic Bold" panose="020B0903060703020204" pitchFamily="34" charset="0"/>
                </a:rPr>
                <a:t>1</a:t>
              </a:r>
              <a:endParaRPr lang="zh-CN" altLang="en-US" sz="8800" b="1">
                <a:solidFill>
                  <a:srgbClr val="AC0000"/>
                </a:solidFill>
                <a:effectLst>
                  <a:outerShdw blurRad="38100" dist="38100" dir="2700000" algn="tl">
                    <a:srgbClr val="000000">
                      <a:alpha val="43137"/>
                    </a:srgbClr>
                  </a:outerShdw>
                </a:effectLst>
                <a:latin typeface="Britannic Bold" panose="020B0903060703020204" pitchFamily="34" charset="0"/>
              </a:endParaRPr>
            </a:p>
          </p:txBody>
        </p:sp>
      </p:grpSp>
      <p:grpSp>
        <p:nvGrpSpPr>
          <p:cNvPr id="14" name="组合 13"/>
          <p:cNvGrpSpPr/>
          <p:nvPr/>
        </p:nvGrpSpPr>
        <p:grpSpPr>
          <a:xfrm>
            <a:off x="6004033" y="721796"/>
            <a:ext cx="1942890" cy="1942890"/>
            <a:chOff x="1763688" y="645596"/>
            <a:chExt cx="1942890" cy="1942890"/>
          </a:xfrm>
        </p:grpSpPr>
        <p:pic>
          <p:nvPicPr>
            <p:cNvPr id="15" name="Picture 3" descr="C:\Users\Administrator\Desktop\微立体创业计划\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645596"/>
              <a:ext cx="1942890" cy="1942890"/>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67081" y="893766"/>
              <a:ext cx="936104" cy="1446550"/>
            </a:xfrm>
            <a:prstGeom prst="rect">
              <a:avLst/>
            </a:prstGeom>
            <a:noFill/>
          </p:spPr>
          <p:txBody>
            <a:bodyPr wrap="square" rtlCol="0">
              <a:spAutoFit/>
            </a:bodyPr>
            <a:lstStyle/>
            <a:p>
              <a:r>
                <a:rPr lang="en-US" altLang="zh-CN" sz="8800" b="1" dirty="0">
                  <a:solidFill>
                    <a:srgbClr val="AC0000"/>
                  </a:solidFill>
                  <a:effectLst>
                    <a:outerShdw blurRad="38100" dist="38100" dir="2700000" algn="tl">
                      <a:srgbClr val="000000">
                        <a:alpha val="43137"/>
                      </a:srgbClr>
                    </a:outerShdw>
                  </a:effectLst>
                  <a:latin typeface="Britannic Bold" panose="020B0903060703020204" pitchFamily="34" charset="0"/>
                </a:rPr>
                <a:t>8</a:t>
              </a:r>
              <a:endParaRPr lang="zh-CN" altLang="en-US" sz="8800" b="1" dirty="0">
                <a:solidFill>
                  <a:srgbClr val="AC0000"/>
                </a:solidFill>
                <a:effectLst>
                  <a:outerShdw blurRad="38100" dist="38100" dir="2700000" algn="tl">
                    <a:srgbClr val="000000">
                      <a:alpha val="43137"/>
                    </a:srgbClr>
                  </a:outerShdw>
                </a:effectLst>
                <a:latin typeface="Britannic Bold" panose="020B0903060703020204" pitchFamily="34" charset="0"/>
              </a:endParaRPr>
            </a:p>
          </p:txBody>
        </p:sp>
      </p:grpSp>
      <p:sp>
        <p:nvSpPr>
          <p:cNvPr id="17" name="TextBox 7"/>
          <p:cNvSpPr>
            <a:spLocks noChangeArrowheads="1"/>
          </p:cNvSpPr>
          <p:nvPr/>
        </p:nvSpPr>
        <p:spPr bwMode="auto">
          <a:xfrm>
            <a:off x="1691680" y="2713277"/>
            <a:ext cx="55922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b="1" dirty="0">
                <a:solidFill>
                  <a:schemeClr val="bg1"/>
                </a:solidFill>
                <a:latin typeface="Verdana" panose="020B0604030504040204" pitchFamily="34" charset="0"/>
                <a:ea typeface="微软雅黑" panose="020B0503020204020204" pitchFamily="34" charset="-122"/>
                <a:sym typeface="微软雅黑" panose="020B0503020204020204" pitchFamily="34" charset="-122"/>
              </a:rPr>
              <a:t>工作</a:t>
            </a:r>
            <a:r>
              <a:rPr lang="zh-CN" altLang="en-US" sz="3600" b="1" dirty="0" smtClean="0">
                <a:solidFill>
                  <a:schemeClr val="bg1"/>
                </a:solidFill>
                <a:latin typeface="Verdana" panose="020B0604030504040204" pitchFamily="34" charset="0"/>
                <a:ea typeface="微软雅黑" panose="020B0503020204020204" pitchFamily="34" charset="-122"/>
                <a:sym typeface="微软雅黑" panose="020B0503020204020204" pitchFamily="34" charset="-122"/>
              </a:rPr>
              <a:t>总结汇报</a:t>
            </a:r>
            <a:r>
              <a:rPr lang="zh-CN" altLang="en-US" sz="3600" dirty="0" smtClean="0">
                <a:solidFill>
                  <a:schemeClr val="bg1"/>
                </a:solidFill>
                <a:latin typeface="Verdana" panose="020B0604030504040204" pitchFamily="34" charset="0"/>
                <a:ea typeface="微软雅黑" panose="020B0503020204020204" pitchFamily="34" charset="-122"/>
                <a:sym typeface="微软雅黑" panose="020B0503020204020204" pitchFamily="34" charset="-122"/>
              </a:rPr>
              <a:t>暨</a:t>
            </a:r>
            <a:r>
              <a:rPr lang="zh-CN" altLang="en-US" sz="3600" dirty="0">
                <a:solidFill>
                  <a:schemeClr val="bg1"/>
                </a:solidFill>
                <a:latin typeface="Verdana" panose="020B0604030504040204" pitchFamily="34" charset="0"/>
                <a:ea typeface="微软雅黑" panose="020B0503020204020204" pitchFamily="34" charset="-122"/>
                <a:sym typeface="微软雅黑" panose="020B0503020204020204" pitchFamily="34" charset="-122"/>
              </a:rPr>
              <a:t>工作</a:t>
            </a:r>
            <a:r>
              <a:rPr lang="zh-CN" altLang="en-US" sz="3600" dirty="0" smtClean="0">
                <a:solidFill>
                  <a:schemeClr val="bg1"/>
                </a:solidFill>
                <a:latin typeface="Verdana" panose="020B0604030504040204" pitchFamily="34" charset="0"/>
                <a:ea typeface="微软雅黑" panose="020B0503020204020204" pitchFamily="34" charset="-122"/>
                <a:sym typeface="微软雅黑" panose="020B0503020204020204" pitchFamily="34" charset="-122"/>
              </a:rPr>
              <a:t>计划</a:t>
            </a:r>
            <a:endParaRPr lang="zh-CN" altLang="en-US" sz="3600" dirty="0">
              <a:solidFill>
                <a:schemeClr val="bg1"/>
              </a:solidFill>
              <a:latin typeface="Verdana" panose="020B0604030504040204" pitchFamily="34" charset="0"/>
              <a:ea typeface="微软雅黑" panose="020B0503020204020204" pitchFamily="34" charset="-122"/>
              <a:sym typeface="微软雅黑" panose="020B0503020204020204" pitchFamily="34" charset="-122"/>
            </a:endParaRPr>
          </a:p>
        </p:txBody>
      </p:sp>
      <p:sp>
        <p:nvSpPr>
          <p:cNvPr id="18" name="圆角矩形 17"/>
          <p:cNvSpPr/>
          <p:nvPr/>
        </p:nvSpPr>
        <p:spPr>
          <a:xfrm>
            <a:off x="2457790" y="3598506"/>
            <a:ext cx="4391725" cy="431915"/>
          </a:xfrm>
          <a:prstGeom prst="roundRect">
            <a:avLst/>
          </a:prstGeom>
          <a:solidFill>
            <a:schemeClr val="bg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9" name="TextBox 18"/>
          <p:cNvSpPr txBox="1"/>
          <p:nvPr/>
        </p:nvSpPr>
        <p:spPr>
          <a:xfrm>
            <a:off x="3042128" y="3578350"/>
            <a:ext cx="2935364" cy="461637"/>
          </a:xfrm>
          <a:prstGeom prst="rect">
            <a:avLst/>
          </a:prstGeom>
          <a:noFill/>
        </p:spPr>
        <p:txBody>
          <a:bodyPr wrap="none" lIns="91413" tIns="45706" rIns="91413" bIns="45706" rtlCol="0">
            <a:spAutoFit/>
          </a:bodyPr>
          <a:lstStyle/>
          <a:p>
            <a:r>
              <a:rPr lang="zh-CN" altLang="en-US" sz="2400" smtClean="0">
                <a:solidFill>
                  <a:srgbClr val="AC0000"/>
                </a:solidFill>
                <a:latin typeface="方正黑体简体" panose="02010601030101010101" pitchFamily="2" charset="-122"/>
                <a:ea typeface="方正黑体简体" panose="02010601030101010101" pitchFamily="2" charset="-122"/>
              </a:rPr>
              <a:t>框架完整微立体</a:t>
            </a:r>
            <a:r>
              <a:rPr lang="en-US" altLang="zh-CN" sz="2400" smtClean="0">
                <a:solidFill>
                  <a:srgbClr val="AC0000"/>
                </a:solidFill>
                <a:latin typeface="方正黑体简体" panose="02010601030101010101" pitchFamily="2" charset="-122"/>
                <a:ea typeface="方正黑体简体" panose="02010601030101010101" pitchFamily="2" charset="-122"/>
              </a:rPr>
              <a:t>PPT</a:t>
            </a:r>
            <a:endParaRPr lang="zh-CN" altLang="en-US" sz="2400" dirty="0">
              <a:solidFill>
                <a:srgbClr val="AC0000"/>
              </a:solidFill>
              <a:latin typeface="方正黑体简体" panose="02010601030101010101" pitchFamily="2" charset="-122"/>
              <a:ea typeface="方正黑体简体" panose="02010601030101010101" pitchFamily="2" charset="-122"/>
            </a:endParaRPr>
          </a:p>
        </p:txBody>
      </p:sp>
      <p:grpSp>
        <p:nvGrpSpPr>
          <p:cNvPr id="20" name="Group 91"/>
          <p:cNvGrpSpPr/>
          <p:nvPr/>
        </p:nvGrpSpPr>
        <p:grpSpPr bwMode="auto">
          <a:xfrm>
            <a:off x="2468506" y="3614026"/>
            <a:ext cx="390552" cy="616758"/>
            <a:chOff x="936" y="1480"/>
            <a:chExt cx="1589" cy="2510"/>
          </a:xfrm>
        </p:grpSpPr>
        <p:grpSp>
          <p:nvGrpSpPr>
            <p:cNvPr id="21" name="组合 33"/>
            <p:cNvGrpSpPr/>
            <p:nvPr/>
          </p:nvGrpSpPr>
          <p:grpSpPr bwMode="auto">
            <a:xfrm>
              <a:off x="985" y="1583"/>
              <a:ext cx="1441" cy="2407"/>
              <a:chOff x="1754168" y="3653262"/>
              <a:chExt cx="1857599" cy="3107815"/>
            </a:xfrm>
          </p:grpSpPr>
          <p:sp>
            <p:nvSpPr>
              <p:cNvPr id="26" name="椭圆 25"/>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27" name="椭圆 26"/>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p:cNvSpPr/>
              <p:nvPr/>
            </p:nvSpPr>
            <p:spPr>
              <a:xfrm>
                <a:off x="1890879" y="3789973"/>
                <a:ext cx="1584176" cy="1584174"/>
              </a:xfrm>
              <a:prstGeom prst="ellipse">
                <a:avLst/>
              </a:prstGeom>
              <a:solidFill>
                <a:srgbClr val="8A000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29" name="矩形 28"/>
              <p:cNvSpPr/>
              <p:nvPr/>
            </p:nvSpPr>
            <p:spPr>
              <a:xfrm>
                <a:off x="2196990" y="4093185"/>
                <a:ext cx="968886" cy="2667892"/>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700" b="1">
                  <a:solidFill>
                    <a:srgbClr val="CA0098"/>
                  </a:solidFill>
                  <a:latin typeface="微软雅黑" panose="020B0503020204020204" pitchFamily="34" charset="-122"/>
                  <a:ea typeface="微软雅黑" panose="020B0503020204020204" pitchFamily="34" charset="-122"/>
                </a:endParaRPr>
              </a:p>
            </p:txBody>
          </p:sp>
        </p:grpSp>
        <p:grpSp>
          <p:nvGrpSpPr>
            <p:cNvPr id="22" name="组合 4"/>
            <p:cNvGrpSpPr/>
            <p:nvPr/>
          </p:nvGrpSpPr>
          <p:grpSpPr bwMode="auto">
            <a:xfrm>
              <a:off x="936" y="1480"/>
              <a:ext cx="1589" cy="1588"/>
              <a:chOff x="3733576" y="3930057"/>
              <a:chExt cx="1801556" cy="1800152"/>
            </a:xfrm>
          </p:grpSpPr>
          <p:sp>
            <p:nvSpPr>
              <p:cNvPr id="23" name="椭圆 22"/>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4"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5"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pic>
        <p:nvPicPr>
          <p:cNvPr id="30"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063" y="3672552"/>
            <a:ext cx="1475294" cy="353577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p:cNvGrpSpPr/>
          <p:nvPr/>
        </p:nvGrpSpPr>
        <p:grpSpPr>
          <a:xfrm>
            <a:off x="819" y="0"/>
            <a:ext cx="2215073" cy="860905"/>
            <a:chOff x="844759" y="1545222"/>
            <a:chExt cx="2215073" cy="860905"/>
          </a:xfrm>
        </p:grpSpPr>
        <p:sp>
          <p:nvSpPr>
            <p:cNvPr id="32" name="TextBox 31"/>
            <p:cNvSpPr txBox="1"/>
            <p:nvPr/>
          </p:nvSpPr>
          <p:spPr>
            <a:xfrm>
              <a:off x="899592" y="1545222"/>
              <a:ext cx="2160240" cy="707886"/>
            </a:xfrm>
            <a:prstGeom prst="rect">
              <a:avLst/>
            </a:prstGeom>
            <a:noFill/>
          </p:spPr>
          <p:txBody>
            <a:bodyPr wrap="square" rtlCol="0">
              <a:spAutoFit/>
            </a:bodyPr>
            <a:lstStyle/>
            <a:p>
              <a:r>
                <a:rPr lang="en-US" altLang="zh-CN" sz="4000" b="1" smtClean="0">
                  <a:solidFill>
                    <a:srgbClr val="AC0000"/>
                  </a:solidFill>
                  <a:latin typeface="Something Fishy" panose="020B0806030902050204" pitchFamily="34" charset="0"/>
                </a:rPr>
                <a:t>LOGO</a:t>
              </a:r>
              <a:endParaRPr lang="zh-CN" altLang="en-US" sz="4000" b="1">
                <a:solidFill>
                  <a:srgbClr val="AC0000"/>
                </a:solidFill>
                <a:latin typeface="Something Fishy" panose="020B0806030902050204" pitchFamily="34" charset="0"/>
              </a:endParaRPr>
            </a:p>
          </p:txBody>
        </p:sp>
        <p:sp>
          <p:nvSpPr>
            <p:cNvPr id="33" name="TextBox 32"/>
            <p:cNvSpPr txBox="1"/>
            <p:nvPr/>
          </p:nvSpPr>
          <p:spPr>
            <a:xfrm>
              <a:off x="844759" y="2129128"/>
              <a:ext cx="1728192" cy="276999"/>
            </a:xfrm>
            <a:prstGeom prst="rect">
              <a:avLst/>
            </a:prstGeom>
            <a:noFill/>
          </p:spPr>
          <p:txBody>
            <a:bodyPr wrap="square" rtlCol="0">
              <a:spAutoFit/>
            </a:bodyPr>
            <a:lstStyle/>
            <a:p>
              <a:r>
                <a:rPr lang="zh-CN" altLang="en-US" sz="1200" b="1" smtClean="0">
                  <a:solidFill>
                    <a:srgbClr val="AC0000"/>
                  </a:solidFill>
                  <a:latin typeface="方正华隶_GBK" panose="03000509000000000000" pitchFamily="65" charset="-122"/>
                  <a:ea typeface="方正华隶_GBK" panose="03000509000000000000" pitchFamily="65" charset="-122"/>
                </a:rPr>
                <a:t>这里替换</a:t>
              </a:r>
              <a:r>
                <a:rPr lang="en-US" altLang="zh-CN" sz="1200" b="1" smtClean="0">
                  <a:solidFill>
                    <a:srgbClr val="AC0000"/>
                  </a:solidFill>
                  <a:latin typeface="方正华隶_GBK" panose="03000509000000000000" pitchFamily="65" charset="-122"/>
                  <a:ea typeface="方正华隶_GBK" panose="03000509000000000000" pitchFamily="65" charset="-122"/>
                </a:rPr>
                <a:t>LOGO</a:t>
              </a:r>
              <a:endParaRPr lang="zh-CN" altLang="en-US" sz="1200" b="1">
                <a:solidFill>
                  <a:srgbClr val="AC0000"/>
                </a:solidFill>
                <a:latin typeface="方正华隶_GBK" panose="03000509000000000000" pitchFamily="65" charset="-122"/>
                <a:ea typeface="方正华隶_GBK" panose="03000509000000000000" pitchFamily="65" charset="-122"/>
              </a:endParaRPr>
            </a:p>
          </p:txBody>
        </p:sp>
      </p:grpSp>
      <p:pic>
        <p:nvPicPr>
          <p:cNvPr id="34" name="欧美快节奏Chairlift - Bruises.mp3">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42460" y="-938396"/>
            <a:ext cx="457081" cy="4570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par>
                          <p:cTn id="7" fill="hold">
                            <p:stCondLst>
                              <p:cond delay="0"/>
                            </p:stCondLst>
                            <p:childTnLst>
                              <p:par>
                                <p:cTn id="8" presetID="16" presetClass="entr" presetSubtype="42"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Horizontal)">
                                      <p:cBhvr>
                                        <p:cTn id="10" dur="500"/>
                                        <p:tgtEl>
                                          <p:spTgt spid="4"/>
                                        </p:tgtEl>
                                      </p:cBhvr>
                                    </p:animEffect>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 calcmode="lin" valueType="num">
                                      <p:cBhvr>
                                        <p:cTn id="16" dur="500" fill="hold"/>
                                        <p:tgtEl>
                                          <p:spTgt spid="5"/>
                                        </p:tgtEl>
                                        <p:attrNameLst>
                                          <p:attrName>ppt_x</p:attrName>
                                        </p:attrNameLst>
                                      </p:cBhvr>
                                      <p:tavLst>
                                        <p:tav tm="0">
                                          <p:val>
                                            <p:fltVal val="0.5"/>
                                          </p:val>
                                        </p:tav>
                                        <p:tav tm="100000">
                                          <p:val>
                                            <p:strVal val="#ppt_x"/>
                                          </p:val>
                                        </p:tav>
                                      </p:tavLst>
                                    </p:anim>
                                    <p:anim calcmode="lin" valueType="num">
                                      <p:cBhvr>
                                        <p:cTn id="17" dur="500" fill="hold"/>
                                        <p:tgtEl>
                                          <p:spTgt spid="5"/>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ppt_x</p:attrName>
                                        </p:attrNameLst>
                                      </p:cBhvr>
                                      <p:tavLst>
                                        <p:tav tm="0">
                                          <p:val>
                                            <p:fltVal val="0.5"/>
                                          </p:val>
                                        </p:tav>
                                        <p:tav tm="100000">
                                          <p:val>
                                            <p:strVal val="#ppt_x"/>
                                          </p:val>
                                        </p:tav>
                                      </p:tavLst>
                                    </p:anim>
                                    <p:anim calcmode="lin" valueType="num">
                                      <p:cBhvr>
                                        <p:cTn id="24" dur="500" fill="hold"/>
                                        <p:tgtEl>
                                          <p:spTgt spid="8"/>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ppt_x</p:attrName>
                                        </p:attrNameLst>
                                      </p:cBhvr>
                                      <p:tavLst>
                                        <p:tav tm="0">
                                          <p:val>
                                            <p:fltVal val="0.5"/>
                                          </p:val>
                                        </p:tav>
                                        <p:tav tm="100000">
                                          <p:val>
                                            <p:strVal val="#ppt_x"/>
                                          </p:val>
                                        </p:tav>
                                      </p:tavLst>
                                    </p:anim>
                                    <p:anim calcmode="lin" valueType="num">
                                      <p:cBhvr>
                                        <p:cTn id="31" dur="500" fill="hold"/>
                                        <p:tgtEl>
                                          <p:spTgt spid="11"/>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3" presetClass="entr" presetSubtype="528"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 calcmode="lin" valueType="num">
                                      <p:cBhvr>
                                        <p:cTn id="37" dur="500" fill="hold"/>
                                        <p:tgtEl>
                                          <p:spTgt spid="14"/>
                                        </p:tgtEl>
                                        <p:attrNameLst>
                                          <p:attrName>ppt_x</p:attrName>
                                        </p:attrNameLst>
                                      </p:cBhvr>
                                      <p:tavLst>
                                        <p:tav tm="0">
                                          <p:val>
                                            <p:fltVal val="0.5"/>
                                          </p:val>
                                        </p:tav>
                                        <p:tav tm="100000">
                                          <p:val>
                                            <p:strVal val="#ppt_x"/>
                                          </p:val>
                                        </p:tav>
                                      </p:tavLst>
                                    </p:anim>
                                    <p:anim calcmode="lin" valueType="num">
                                      <p:cBhvr>
                                        <p:cTn id="38" dur="500" fill="hold"/>
                                        <p:tgtEl>
                                          <p:spTgt spid="14"/>
                                        </p:tgtEl>
                                        <p:attrNameLst>
                                          <p:attrName>ppt_y</p:attrName>
                                        </p:attrNameLst>
                                      </p:cBhvr>
                                      <p:tavLst>
                                        <p:tav tm="0">
                                          <p:val>
                                            <p:fltVal val="0.5"/>
                                          </p:val>
                                        </p:tav>
                                        <p:tav tm="100000">
                                          <p:val>
                                            <p:strVal val="#ppt_y"/>
                                          </p:val>
                                        </p:tav>
                                      </p:tavLst>
                                    </p:anim>
                                  </p:childTnLst>
                                </p:cTn>
                              </p:par>
                            </p:childTnLst>
                          </p:cTn>
                        </p:par>
                        <p:par>
                          <p:cTn id="39" fill="hold">
                            <p:stCondLst>
                              <p:cond delay="2500"/>
                            </p:stCondLst>
                            <p:childTnLst>
                              <p:par>
                                <p:cTn id="40" presetID="52" presetClass="entr" presetSubtype="0" fill="hold" grpId="0" nodeType="afterEffect">
                                  <p:stCondLst>
                                    <p:cond delay="0"/>
                                  </p:stCondLst>
                                  <p:iterate type="lt">
                                    <p:tmPct val="10000"/>
                                  </p:iterate>
                                  <p:childTnLst>
                                    <p:set>
                                      <p:cBhvr>
                                        <p:cTn id="41" dur="1" fill="hold">
                                          <p:stCondLst>
                                            <p:cond delay="0"/>
                                          </p:stCondLst>
                                        </p:cTn>
                                        <p:tgtEl>
                                          <p:spTgt spid="17"/>
                                        </p:tgtEl>
                                        <p:attrNameLst>
                                          <p:attrName>style.visibility</p:attrName>
                                        </p:attrNameLst>
                                      </p:cBhvr>
                                      <p:to>
                                        <p:strVal val="visible"/>
                                      </p:to>
                                    </p:set>
                                    <p:animScale>
                                      <p:cBhvr>
                                        <p:cTn id="4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17"/>
                                        </p:tgtEl>
                                        <p:attrNameLst>
                                          <p:attrName>ppt_x</p:attrName>
                                          <p:attrName>ppt_y</p:attrName>
                                        </p:attrNameLst>
                                      </p:cBhvr>
                                    </p:animMotion>
                                    <p:animEffect transition="in" filter="fade">
                                      <p:cBhvr>
                                        <p:cTn id="44" dur="1000"/>
                                        <p:tgtEl>
                                          <p:spTgt spid="17"/>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5500"/>
                            </p:stCondLst>
                            <p:childTnLst>
                              <p:par>
                                <p:cTn id="54" presetID="2" presetClass="entr" presetSubtype="4"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ppt_x"/>
                                          </p:val>
                                        </p:tav>
                                        <p:tav tm="100000">
                                          <p:val>
                                            <p:strVal val="#ppt_x"/>
                                          </p:val>
                                        </p:tav>
                                      </p:tavLst>
                                    </p:anim>
                                    <p:anim calcmode="lin" valueType="num">
                                      <p:cBhvr additive="base">
                                        <p:cTn id="57" dur="500" fill="hold"/>
                                        <p:tgtEl>
                                          <p:spTgt spid="30"/>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42" presetClass="path" presetSubtype="0" accel="50000" decel="50000" fill="hold" nodeType="afterEffect">
                                  <p:stCondLst>
                                    <p:cond delay="0"/>
                                  </p:stCondLst>
                                  <p:childTnLst>
                                    <p:animMotion origin="layout" path="M -1.38889E-6 -6.17284E-7 L 0.42031 0.00093 " pathEditMode="relative" rAng="0" ptsTypes="AA">
                                      <p:cBhvr>
                                        <p:cTn id="60" dur="2000" fill="hold"/>
                                        <p:tgtEl>
                                          <p:spTgt spid="20"/>
                                        </p:tgtEl>
                                        <p:attrNameLst>
                                          <p:attrName>ppt_x</p:attrName>
                                          <p:attrName>ppt_y</p:attrName>
                                        </p:attrNameLst>
                                      </p:cBhvr>
                                      <p:rCtr x="21007" y="31"/>
                                    </p:animMotion>
                                  </p:childTnLst>
                                </p:cTn>
                              </p:par>
                              <p:par>
                                <p:cTn id="61" presetID="42" presetClass="path" presetSubtype="0" accel="50000" decel="50000" fill="hold" nodeType="withEffect">
                                  <p:stCondLst>
                                    <p:cond delay="0"/>
                                  </p:stCondLst>
                                  <p:childTnLst>
                                    <p:animMotion origin="layout" path="M -3.05556E-6 1.23457E-6 L 0.41459 -0.00216 " pathEditMode="relative" rAng="0" ptsTypes="AA">
                                      <p:cBhvr>
                                        <p:cTn id="62" dur="2000" fill="hold"/>
                                        <p:tgtEl>
                                          <p:spTgt spid="30"/>
                                        </p:tgtEl>
                                        <p:attrNameLst>
                                          <p:attrName>ppt_x</p:attrName>
                                          <p:attrName>ppt_y</p:attrName>
                                        </p:attrNameLst>
                                      </p:cBhvr>
                                      <p:rCtr x="20729" y="-123"/>
                                    </p:animMotion>
                                  </p:childTnLst>
                                </p:cTn>
                              </p:par>
                              <p:par>
                                <p:cTn id="63" presetID="22" presetClass="entr" presetSubtype="8" fill="hold" grpId="0" nodeType="withEffect">
                                  <p:stCondLst>
                                    <p:cond delay="40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1600"/>
                                        <p:tgtEl>
                                          <p:spTgt spid="19"/>
                                        </p:tgtEl>
                                      </p:cBhvr>
                                    </p:animEffect>
                                  </p:childTnLst>
                                </p:cTn>
                              </p:par>
                            </p:childTnLst>
                          </p:cTn>
                        </p:par>
                        <p:par>
                          <p:cTn id="66" fill="hold">
                            <p:stCondLst>
                              <p:cond delay="8000"/>
                            </p:stCondLst>
                            <p:childTnLst>
                              <p:par>
                                <p:cTn id="67" presetID="10" presetClass="exit" presetSubtype="0" fill="hold" nodeType="afterEffect">
                                  <p:stCondLst>
                                    <p:cond delay="0"/>
                                  </p:stCondLst>
                                  <p:childTnLst>
                                    <p:animEffect transition="out" filter="fade">
                                      <p:cBhvr>
                                        <p:cTn id="68" dur="500"/>
                                        <p:tgtEl>
                                          <p:spTgt spid="20"/>
                                        </p:tgtEl>
                                      </p:cBhvr>
                                    </p:animEffect>
                                    <p:set>
                                      <p:cBhvr>
                                        <p:cTn id="69" dur="1" fill="hold">
                                          <p:stCondLst>
                                            <p:cond delay="499"/>
                                          </p:stCondLst>
                                        </p:cTn>
                                        <p:tgtEl>
                                          <p:spTgt spid="2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par>
                          <p:cTn id="73" fill="hold">
                            <p:stCondLst>
                              <p:cond delay="8500"/>
                            </p:stCondLst>
                            <p:childTnLst>
                              <p:par>
                                <p:cTn id="74" presetID="53" presetClass="entr" presetSubtype="16"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9" repeatCount="indefinite" fill="remove" display="0">
                  <p:stCondLst>
                    <p:cond delay="indefinite"/>
                  </p:stCondLst>
                  <p:endCondLst>
                    <p:cond evt="onStopAudio" delay="0">
                      <p:tgtEl>
                        <p:sldTgt/>
                      </p:tgtEl>
                    </p:cond>
                  </p:endCondLst>
                </p:cTn>
                <p:tgtEl>
                  <p:spTgt spid="34"/>
                </p:tgtEl>
              </p:cMediaNode>
            </p:audio>
          </p:childTnLst>
        </p:cTn>
      </p:par>
    </p:tnLst>
    <p:bldLst>
      <p:bldP spid="17" grpId="0"/>
      <p:bldP spid="18"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02</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3793191" y="2141040"/>
            <a:ext cx="1720121" cy="1184969"/>
            <a:chOff x="2183817" y="975542"/>
            <a:chExt cx="1632394" cy="1407237"/>
          </a:xfrm>
        </p:grpSpPr>
        <p:sp>
          <p:nvSpPr>
            <p:cNvPr id="11" name="六边形 10"/>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2" name="六边形 11"/>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3" name="文本框 2"/>
          <p:cNvSpPr txBox="1"/>
          <p:nvPr/>
        </p:nvSpPr>
        <p:spPr>
          <a:xfrm>
            <a:off x="4144231" y="1504387"/>
            <a:ext cx="1021912" cy="553998"/>
          </a:xfrm>
          <a:prstGeom prst="rect">
            <a:avLst/>
          </a:prstGeom>
          <a:noFill/>
        </p:spPr>
        <p:txBody>
          <a:bodyPr wrap="square" rtlCol="0">
            <a:spAutoFit/>
          </a:bodyPr>
          <a:lstStyle/>
          <a:p>
            <a:pPr algn="ctr"/>
            <a:r>
              <a:rPr lang="en-US" altLang="zh-CN" sz="3000" dirty="0">
                <a:solidFill>
                  <a:srgbClr val="C00000"/>
                </a:solidFill>
                <a:latin typeface="Impact" panose="020B0806030902050204" pitchFamily="34" charset="0"/>
                <a:ea typeface="方正正中黑简体" panose="02000000000000000000" pitchFamily="2" charset="-122"/>
              </a:rPr>
              <a:t>VS</a:t>
            </a:r>
            <a:endParaRPr lang="zh-CN" altLang="en-US" sz="3000" dirty="0">
              <a:solidFill>
                <a:srgbClr val="C00000"/>
              </a:solidFill>
              <a:latin typeface="Impact" panose="020B0806030902050204" pitchFamily="34" charset="0"/>
              <a:ea typeface="方正正中黑简体" panose="02000000000000000000" pitchFamily="2" charset="-122"/>
            </a:endParaRPr>
          </a:p>
        </p:txBody>
      </p:sp>
      <p:cxnSp>
        <p:nvCxnSpPr>
          <p:cNvPr id="14" name="直接连接符 13"/>
          <p:cNvCxnSpPr/>
          <p:nvPr/>
        </p:nvCxnSpPr>
        <p:spPr>
          <a:xfrm>
            <a:off x="4653251" y="2327300"/>
            <a:ext cx="0" cy="815663"/>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4"/>
          <p:cNvSpPr txBox="1"/>
          <p:nvPr/>
        </p:nvSpPr>
        <p:spPr>
          <a:xfrm>
            <a:off x="3834311" y="2551333"/>
            <a:ext cx="885941" cy="392415"/>
          </a:xfrm>
          <a:prstGeom prst="rect">
            <a:avLst/>
          </a:prstGeom>
          <a:noFill/>
        </p:spPr>
        <p:txBody>
          <a:bodyPr wrap="square" rtlCol="0">
            <a:spAutoFit/>
          </a:bodyPr>
          <a:lstStyle/>
          <a:p>
            <a:pPr algn="ctr"/>
            <a:r>
              <a:rPr lang="en-US" altLang="zh-CN" sz="1950" dirty="0">
                <a:solidFill>
                  <a:srgbClr val="C00000"/>
                </a:solidFill>
                <a:latin typeface="Impact" panose="020B0806030902050204" pitchFamily="34" charset="0"/>
              </a:rPr>
              <a:t>2015</a:t>
            </a:r>
            <a:endParaRPr lang="zh-CN" altLang="en-US" sz="1950" dirty="0">
              <a:solidFill>
                <a:srgbClr val="C00000"/>
              </a:solidFill>
              <a:latin typeface="Impact" panose="020B0806030902050204" pitchFamily="34" charset="0"/>
            </a:endParaRPr>
          </a:p>
        </p:txBody>
      </p:sp>
      <p:sp>
        <p:nvSpPr>
          <p:cNvPr id="16" name="文本框 38"/>
          <p:cNvSpPr txBox="1"/>
          <p:nvPr/>
        </p:nvSpPr>
        <p:spPr>
          <a:xfrm>
            <a:off x="4581753" y="2551333"/>
            <a:ext cx="885941" cy="392415"/>
          </a:xfrm>
          <a:prstGeom prst="rect">
            <a:avLst/>
          </a:prstGeom>
          <a:noFill/>
        </p:spPr>
        <p:txBody>
          <a:bodyPr wrap="square" rtlCol="0">
            <a:spAutoFit/>
          </a:bodyPr>
          <a:lstStyle/>
          <a:p>
            <a:pPr algn="ctr"/>
            <a:r>
              <a:rPr lang="en-US" altLang="zh-CN" sz="1950" dirty="0">
                <a:solidFill>
                  <a:srgbClr val="BFBFBF"/>
                </a:solidFill>
                <a:latin typeface="Impact" panose="020B0806030902050204" pitchFamily="34" charset="0"/>
              </a:rPr>
              <a:t>2016</a:t>
            </a:r>
            <a:endParaRPr lang="zh-CN" altLang="en-US" sz="1950" dirty="0">
              <a:solidFill>
                <a:srgbClr val="BFBFBF"/>
              </a:solidFill>
              <a:latin typeface="Impact" panose="020B0806030902050204" pitchFamily="34" charset="0"/>
            </a:endParaRPr>
          </a:p>
        </p:txBody>
      </p:sp>
      <p:grpSp>
        <p:nvGrpSpPr>
          <p:cNvPr id="17" name="组合 16"/>
          <p:cNvGrpSpPr/>
          <p:nvPr/>
        </p:nvGrpSpPr>
        <p:grpSpPr>
          <a:xfrm>
            <a:off x="697322" y="1548619"/>
            <a:ext cx="3389017" cy="1184969"/>
            <a:chOff x="929640" y="2065302"/>
            <a:chExt cx="4518101" cy="1580325"/>
          </a:xfrm>
        </p:grpSpPr>
        <p:grpSp>
          <p:nvGrpSpPr>
            <p:cNvPr id="18" name="组合 17"/>
            <p:cNvGrpSpPr/>
            <p:nvPr/>
          </p:nvGrpSpPr>
          <p:grpSpPr>
            <a:xfrm>
              <a:off x="929640" y="2065302"/>
              <a:ext cx="4518101" cy="1580325"/>
              <a:chOff x="2183817" y="975542"/>
              <a:chExt cx="1632394" cy="1407237"/>
            </a:xfrm>
          </p:grpSpPr>
          <p:sp>
            <p:nvSpPr>
              <p:cNvPr id="24" name="六边形 23"/>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5" name="六边形 24"/>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19" name="Group 17"/>
            <p:cNvGrpSpPr>
              <a:grpSpLocks noChangeAspect="1"/>
            </p:cNvGrpSpPr>
            <p:nvPr/>
          </p:nvGrpSpPr>
          <p:grpSpPr bwMode="auto">
            <a:xfrm>
              <a:off x="1571813" y="2534224"/>
              <a:ext cx="575135" cy="617371"/>
              <a:chOff x="231" y="1205"/>
              <a:chExt cx="640" cy="687"/>
            </a:xfrm>
            <a:solidFill>
              <a:srgbClr val="E46E6F"/>
            </a:solidFill>
          </p:grpSpPr>
          <p:sp>
            <p:nvSpPr>
              <p:cNvPr id="2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2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20" name="文本框 64"/>
            <p:cNvSpPr txBox="1"/>
            <p:nvPr/>
          </p:nvSpPr>
          <p:spPr>
            <a:xfrm>
              <a:off x="2191038" y="2287482"/>
              <a:ext cx="2262281" cy="523341"/>
            </a:xfrm>
            <a:prstGeom prst="rect">
              <a:avLst/>
            </a:prstGeom>
            <a:noFill/>
          </p:spPr>
          <p:txBody>
            <a:bodyPr wrap="square" rtlCol="0">
              <a:spAutoFit/>
            </a:bodyPr>
            <a:lstStyle/>
            <a:p>
              <a:r>
                <a:rPr lang="zh-CN" altLang="en-US" sz="195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endParaRPr lang="zh-CN" altLang="en-US" sz="195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21" name="文本框 113"/>
            <p:cNvSpPr txBox="1"/>
            <p:nvPr/>
          </p:nvSpPr>
          <p:spPr>
            <a:xfrm>
              <a:off x="2260529" y="2786208"/>
              <a:ext cx="2538532" cy="815797"/>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215668" y="1546714"/>
            <a:ext cx="3389017" cy="1184969"/>
            <a:chOff x="6953318" y="2062762"/>
            <a:chExt cx="4518101" cy="1580325"/>
          </a:xfrm>
        </p:grpSpPr>
        <p:grpSp>
          <p:nvGrpSpPr>
            <p:cNvPr id="27" name="组合 26"/>
            <p:cNvGrpSpPr/>
            <p:nvPr/>
          </p:nvGrpSpPr>
          <p:grpSpPr>
            <a:xfrm>
              <a:off x="6953318" y="2062762"/>
              <a:ext cx="4518101" cy="1580325"/>
              <a:chOff x="2183817" y="975542"/>
              <a:chExt cx="1632394" cy="1407237"/>
            </a:xfrm>
          </p:grpSpPr>
          <p:sp>
            <p:nvSpPr>
              <p:cNvPr id="36" name="六边形 35"/>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7" name="六边形 36"/>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28" name="组合 27"/>
            <p:cNvGrpSpPr/>
            <p:nvPr/>
          </p:nvGrpSpPr>
          <p:grpSpPr>
            <a:xfrm>
              <a:off x="7544244" y="2524088"/>
              <a:ext cx="502883" cy="520841"/>
              <a:chOff x="9450388" y="2662238"/>
              <a:chExt cx="133350" cy="138112"/>
            </a:xfrm>
            <a:solidFill>
              <a:srgbClr val="01ACBE"/>
            </a:solidFill>
          </p:grpSpPr>
          <p:sp>
            <p:nvSpPr>
              <p:cNvPr id="31" name="Rectangle 239"/>
              <p:cNvSpPr>
                <a:spLocks noChangeArrowheads="1"/>
              </p:cNvSpPr>
              <p:nvPr/>
            </p:nvSpPr>
            <p:spPr bwMode="auto">
              <a:xfrm>
                <a:off x="9450388" y="2778125"/>
                <a:ext cx="26988" cy="222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2" name="Rectangle 240"/>
              <p:cNvSpPr>
                <a:spLocks noChangeArrowheads="1"/>
              </p:cNvSpPr>
              <p:nvPr/>
            </p:nvSpPr>
            <p:spPr bwMode="auto">
              <a:xfrm>
                <a:off x="9488488" y="2751138"/>
                <a:ext cx="22225" cy="492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3" name="Rectangle 241"/>
              <p:cNvSpPr>
                <a:spLocks noChangeArrowheads="1"/>
              </p:cNvSpPr>
              <p:nvPr/>
            </p:nvSpPr>
            <p:spPr bwMode="auto">
              <a:xfrm>
                <a:off x="9521825" y="2713038"/>
                <a:ext cx="23813" cy="873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4" name="Rectangle 242"/>
              <p:cNvSpPr>
                <a:spLocks noChangeArrowheads="1"/>
              </p:cNvSpPr>
              <p:nvPr/>
            </p:nvSpPr>
            <p:spPr bwMode="auto">
              <a:xfrm>
                <a:off x="9556750" y="2662238"/>
                <a:ext cx="26988" cy="138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35" name="Freeform 243"/>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29" name="文本框 70"/>
            <p:cNvSpPr txBox="1"/>
            <p:nvPr/>
          </p:nvSpPr>
          <p:spPr>
            <a:xfrm>
              <a:off x="8195811" y="2287481"/>
              <a:ext cx="2262281" cy="523341"/>
            </a:xfrm>
            <a:prstGeom prst="rect">
              <a:avLst/>
            </a:prstGeom>
            <a:noFill/>
          </p:spPr>
          <p:txBody>
            <a:bodyPr wrap="square" rtlCol="0">
              <a:spAutoFit/>
            </a:bodyPr>
            <a:lstStyle/>
            <a:p>
              <a:r>
                <a:rPr lang="zh-CN" altLang="en-US" sz="195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endParaRPr lang="zh-CN" altLang="en-US" sz="195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30" name="文本框 113"/>
            <p:cNvSpPr txBox="1"/>
            <p:nvPr/>
          </p:nvSpPr>
          <p:spPr>
            <a:xfrm>
              <a:off x="8198093" y="2721457"/>
              <a:ext cx="2538532" cy="815797"/>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702084" y="2736619"/>
            <a:ext cx="3389017" cy="1184969"/>
            <a:chOff x="935990" y="3649669"/>
            <a:chExt cx="4518101" cy="1580325"/>
          </a:xfrm>
        </p:grpSpPr>
        <p:grpSp>
          <p:nvGrpSpPr>
            <p:cNvPr id="39" name="组合 38"/>
            <p:cNvGrpSpPr/>
            <p:nvPr/>
          </p:nvGrpSpPr>
          <p:grpSpPr>
            <a:xfrm>
              <a:off x="935990" y="3649669"/>
              <a:ext cx="4518101" cy="1580325"/>
              <a:chOff x="2183817" y="975542"/>
              <a:chExt cx="1632394" cy="1407237"/>
            </a:xfrm>
          </p:grpSpPr>
          <p:sp>
            <p:nvSpPr>
              <p:cNvPr id="47" name="六边形 46"/>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8" name="六边形 47"/>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40" name="组合 39"/>
            <p:cNvGrpSpPr/>
            <p:nvPr/>
          </p:nvGrpSpPr>
          <p:grpSpPr>
            <a:xfrm>
              <a:off x="1580508" y="4209268"/>
              <a:ext cx="556825" cy="558452"/>
              <a:chOff x="458010" y="4063526"/>
              <a:chExt cx="1087437" cy="1090612"/>
            </a:xfrm>
            <a:solidFill>
              <a:srgbClr val="E46E6F"/>
            </a:solidFill>
          </p:grpSpPr>
          <p:sp>
            <p:nvSpPr>
              <p:cNvPr id="43" name="Freeform 11"/>
              <p:cNvSpPr>
                <a:spLocks noEditPoints="1"/>
              </p:cNvSpPr>
              <p:nvPr/>
            </p:nvSpPr>
            <p:spPr bwMode="auto">
              <a:xfrm>
                <a:off x="458010" y="4063526"/>
                <a:ext cx="1087437" cy="1090612"/>
              </a:xfrm>
              <a:custGeom>
                <a:avLst/>
                <a:gdLst>
                  <a:gd name="T0" fmla="*/ 0 w 685"/>
                  <a:gd name="T1" fmla="*/ 0 h 687"/>
                  <a:gd name="T2" fmla="*/ 0 w 685"/>
                  <a:gd name="T3" fmla="*/ 687 h 687"/>
                  <a:gd name="T4" fmla="*/ 685 w 685"/>
                  <a:gd name="T5" fmla="*/ 687 h 687"/>
                  <a:gd name="T6" fmla="*/ 685 w 685"/>
                  <a:gd name="T7" fmla="*/ 0 h 687"/>
                  <a:gd name="T8" fmla="*/ 0 w 685"/>
                  <a:gd name="T9" fmla="*/ 0 h 687"/>
                  <a:gd name="T10" fmla="*/ 58 w 685"/>
                  <a:gd name="T11" fmla="*/ 57 h 687"/>
                  <a:gd name="T12" fmla="*/ 628 w 685"/>
                  <a:gd name="T13" fmla="*/ 57 h 687"/>
                  <a:gd name="T14" fmla="*/ 628 w 685"/>
                  <a:gd name="T15" fmla="*/ 441 h 687"/>
                  <a:gd name="T16" fmla="*/ 442 w 685"/>
                  <a:gd name="T17" fmla="*/ 630 h 687"/>
                  <a:gd name="T18" fmla="*/ 58 w 685"/>
                  <a:gd name="T19" fmla="*/ 630 h 687"/>
                  <a:gd name="T20" fmla="*/ 58 w 685"/>
                  <a:gd name="T21" fmla="*/ 5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5" h="687">
                    <a:moveTo>
                      <a:pt x="0" y="0"/>
                    </a:moveTo>
                    <a:lnTo>
                      <a:pt x="0" y="687"/>
                    </a:lnTo>
                    <a:lnTo>
                      <a:pt x="685" y="687"/>
                    </a:lnTo>
                    <a:lnTo>
                      <a:pt x="685" y="0"/>
                    </a:lnTo>
                    <a:lnTo>
                      <a:pt x="0" y="0"/>
                    </a:lnTo>
                    <a:close/>
                    <a:moveTo>
                      <a:pt x="58" y="57"/>
                    </a:moveTo>
                    <a:lnTo>
                      <a:pt x="628" y="57"/>
                    </a:lnTo>
                    <a:lnTo>
                      <a:pt x="628" y="441"/>
                    </a:lnTo>
                    <a:lnTo>
                      <a:pt x="442" y="630"/>
                    </a:lnTo>
                    <a:lnTo>
                      <a:pt x="58" y="630"/>
                    </a:lnTo>
                    <a:lnTo>
                      <a:pt x="58" y="57"/>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4" name="Rectangle 12"/>
              <p:cNvSpPr>
                <a:spLocks noChangeArrowheads="1"/>
              </p:cNvSpPr>
              <p:nvPr/>
            </p:nvSpPr>
            <p:spPr bwMode="auto">
              <a:xfrm>
                <a:off x="682625" y="4338638"/>
                <a:ext cx="636587" cy="7143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5" name="Rectangle 13"/>
              <p:cNvSpPr>
                <a:spLocks noChangeArrowheads="1"/>
              </p:cNvSpPr>
              <p:nvPr/>
            </p:nvSpPr>
            <p:spPr bwMode="auto">
              <a:xfrm>
                <a:off x="682625" y="4562475"/>
                <a:ext cx="636587" cy="7143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46" name="Rectangle 14"/>
              <p:cNvSpPr>
                <a:spLocks noChangeArrowheads="1"/>
              </p:cNvSpPr>
              <p:nvPr/>
            </p:nvSpPr>
            <p:spPr bwMode="auto">
              <a:xfrm>
                <a:off x="682625" y="4786313"/>
                <a:ext cx="382587" cy="7143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41" name="文本框 67"/>
            <p:cNvSpPr txBox="1"/>
            <p:nvPr/>
          </p:nvSpPr>
          <p:spPr>
            <a:xfrm>
              <a:off x="2191039" y="3885373"/>
              <a:ext cx="2262281" cy="523341"/>
            </a:xfrm>
            <a:prstGeom prst="rect">
              <a:avLst/>
            </a:prstGeom>
            <a:noFill/>
          </p:spPr>
          <p:txBody>
            <a:bodyPr wrap="square" rtlCol="0">
              <a:spAutoFit/>
            </a:bodyPr>
            <a:lstStyle/>
            <a:p>
              <a:r>
                <a:rPr lang="zh-CN" altLang="en-US" sz="195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endParaRPr lang="zh-CN" altLang="en-US" sz="195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42" name="文本框 113"/>
            <p:cNvSpPr txBox="1"/>
            <p:nvPr/>
          </p:nvSpPr>
          <p:spPr>
            <a:xfrm>
              <a:off x="2227623" y="4305634"/>
              <a:ext cx="2538532" cy="815797"/>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5220432" y="2729953"/>
            <a:ext cx="3389017" cy="1184969"/>
            <a:chOff x="6959668" y="3640779"/>
            <a:chExt cx="4518101" cy="1580325"/>
          </a:xfrm>
        </p:grpSpPr>
        <p:grpSp>
          <p:nvGrpSpPr>
            <p:cNvPr id="50" name="组合 49"/>
            <p:cNvGrpSpPr/>
            <p:nvPr/>
          </p:nvGrpSpPr>
          <p:grpSpPr>
            <a:xfrm>
              <a:off x="6959668" y="3640779"/>
              <a:ext cx="4518101" cy="1580325"/>
              <a:chOff x="2183817" y="975542"/>
              <a:chExt cx="1632394" cy="1407237"/>
            </a:xfrm>
          </p:grpSpPr>
          <p:sp>
            <p:nvSpPr>
              <p:cNvPr id="57" name="六边形 56"/>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58" name="六边形 57"/>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51" name="Group 4"/>
            <p:cNvGrpSpPr>
              <a:grpSpLocks noChangeAspect="1"/>
            </p:cNvGrpSpPr>
            <p:nvPr/>
          </p:nvGrpSpPr>
          <p:grpSpPr bwMode="auto">
            <a:xfrm>
              <a:off x="7405088" y="4168016"/>
              <a:ext cx="640595" cy="495344"/>
              <a:chOff x="3494" y="1896"/>
              <a:chExt cx="688" cy="532"/>
            </a:xfrm>
            <a:solidFill>
              <a:srgbClr val="01ACBE"/>
            </a:solidFill>
          </p:grpSpPr>
          <p:sp>
            <p:nvSpPr>
              <p:cNvPr id="54" name="Rectangle 5"/>
              <p:cNvSpPr>
                <a:spLocks noChangeArrowheads="1"/>
              </p:cNvSpPr>
              <p:nvPr/>
            </p:nvSpPr>
            <p:spPr bwMode="auto">
              <a:xfrm>
                <a:off x="4124" y="2007"/>
                <a:ext cx="58" cy="42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55" name="Freeform 6"/>
              <p:cNvSpPr>
                <a:spLocks noEditPoints="1"/>
              </p:cNvSpPr>
              <p:nvPr/>
            </p:nvSpPr>
            <p:spPr bwMode="auto">
              <a:xfrm>
                <a:off x="3608" y="1896"/>
                <a:ext cx="459" cy="53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56" name="Rectangle 7"/>
              <p:cNvSpPr>
                <a:spLocks noChangeArrowheads="1"/>
              </p:cNvSpPr>
              <p:nvPr/>
            </p:nvSpPr>
            <p:spPr bwMode="auto">
              <a:xfrm>
                <a:off x="3494" y="2007"/>
                <a:ext cx="57" cy="42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52" name="文本框 51"/>
            <p:cNvSpPr txBox="1"/>
            <p:nvPr/>
          </p:nvSpPr>
          <p:spPr>
            <a:xfrm>
              <a:off x="8195811" y="3885373"/>
              <a:ext cx="2262281" cy="523341"/>
            </a:xfrm>
            <a:prstGeom prst="rect">
              <a:avLst/>
            </a:prstGeom>
            <a:noFill/>
          </p:spPr>
          <p:txBody>
            <a:bodyPr wrap="square" rtlCol="0">
              <a:spAutoFit/>
            </a:bodyPr>
            <a:lstStyle/>
            <a:p>
              <a:r>
                <a:rPr lang="zh-CN" altLang="en-US" sz="195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endParaRPr lang="zh-CN" altLang="en-US" sz="195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53" name="文本框 113"/>
            <p:cNvSpPr txBox="1"/>
            <p:nvPr/>
          </p:nvSpPr>
          <p:spPr>
            <a:xfrm>
              <a:off x="8165186" y="4305634"/>
              <a:ext cx="2538532" cy="815797"/>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37"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900" decel="100000" fill="hold"/>
                                            <p:tgtEl>
                                              <p:spTgt spid="1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30" fill="hold">
                                <p:stCondLst>
                                  <p:cond delay="2700"/>
                                </p:stCondLst>
                                <p:childTnLst>
                                  <p:par>
                                    <p:cTn id="31" presetID="16" presetClass="entr" presetSubtype="42"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arn(outHorizontal)">
                                          <p:cBhvr>
                                            <p:cTn id="33" dur="500"/>
                                            <p:tgtEl>
                                              <p:spTgt spid="14"/>
                                            </p:tgtEl>
                                          </p:cBhvr>
                                        </p:animEffect>
                                      </p:childTnLst>
                                    </p:cTn>
                                  </p:par>
                                </p:childTnLst>
                              </p:cTn>
                            </p:par>
                            <p:par>
                              <p:cTn id="34" fill="hold">
                                <p:stCondLst>
                                  <p:cond delay="3200"/>
                                </p:stCondLst>
                                <p:childTnLst>
                                  <p:par>
                                    <p:cTn id="35" presetID="14" presetClass="entr" presetSubtype="1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500"/>
                                            <p:tgtEl>
                                              <p:spTgt spid="13"/>
                                            </p:tgtEl>
                                          </p:cBhvr>
                                        </p:animEffect>
                                      </p:childTnLst>
                                    </p:cTn>
                                  </p:par>
                                </p:childTnLst>
                              </p:cTn>
                            </p:par>
                            <p:par>
                              <p:cTn id="38" fill="hold">
                                <p:stCondLst>
                                  <p:cond delay="3700"/>
                                </p:stCondLst>
                                <p:childTnLst>
                                  <p:par>
                                    <p:cTn id="39" presetID="22" presetClass="entr" presetSubtype="4"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childTnLst>
                              </p:cTn>
                            </p:par>
                            <p:par>
                              <p:cTn id="45" fill="hold">
                                <p:stCondLst>
                                  <p:cond delay="4200"/>
                                </p:stCondLst>
                                <p:childTnLst>
                                  <p:par>
                                    <p:cTn id="46" presetID="2" presetClass="entr" presetSubtype="8" accel="40000" fill="hold" nodeType="afterEffect" p14:presetBounceEnd="40000">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14:bounceEnd="40000">
                                          <p:cBhvr additive="base">
                                            <p:cTn id="48" dur="10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49" dur="1000" fill="hold"/>
                                            <p:tgtEl>
                                              <p:spTgt spid="17"/>
                                            </p:tgtEl>
                                            <p:attrNameLst>
                                              <p:attrName>ppt_y</p:attrName>
                                            </p:attrNameLst>
                                          </p:cBhvr>
                                          <p:tavLst>
                                            <p:tav tm="0">
                                              <p:val>
                                                <p:strVal val="#ppt_y"/>
                                              </p:val>
                                            </p:tav>
                                            <p:tav tm="100000">
                                              <p:val>
                                                <p:strVal val="#ppt_y"/>
                                              </p:val>
                                            </p:tav>
                                          </p:tavLst>
                                        </p:anim>
                                      </p:childTnLst>
                                    </p:cTn>
                                  </p:par>
                                  <p:par>
                                    <p:cTn id="50" presetID="2" presetClass="entr" presetSubtype="8" accel="40000" fill="hold" nodeType="withEffect" p14:presetBounceEnd="40000">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14:bounceEnd="40000">
                                          <p:cBhvr additive="base">
                                            <p:cTn id="52" dur="1000" fill="hold"/>
                                            <p:tgtEl>
                                              <p:spTgt spid="38"/>
                                            </p:tgtEl>
                                            <p:attrNameLst>
                                              <p:attrName>ppt_x</p:attrName>
                                            </p:attrNameLst>
                                          </p:cBhvr>
                                          <p:tavLst>
                                            <p:tav tm="0">
                                              <p:val>
                                                <p:strVal val="0-#ppt_w/2"/>
                                              </p:val>
                                            </p:tav>
                                            <p:tav tm="100000">
                                              <p:val>
                                                <p:strVal val="#ppt_x"/>
                                              </p:val>
                                            </p:tav>
                                          </p:tavLst>
                                        </p:anim>
                                        <p:anim calcmode="lin" valueType="num" p14:bounceEnd="40000">
                                          <p:cBhvr additive="base">
                                            <p:cTn id="53" dur="10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2" accel="40000" fill="hold" nodeType="withEffect" p14:presetBounceEnd="40000">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14:bounceEnd="40000">
                                          <p:cBhvr additive="base">
                                            <p:cTn id="56" dur="100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57" dur="10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accel="40000" fill="hold" nodeType="withEffect" p14:presetBounceEnd="40000">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14:bounceEnd="40000">
                                          <p:cBhvr additive="base">
                                            <p:cTn id="60" dur="10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61" dur="1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37"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900" decel="100000" fill="hold"/>
                                            <p:tgtEl>
                                              <p:spTgt spid="1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30" fill="hold">
                                <p:stCondLst>
                                  <p:cond delay="2700"/>
                                </p:stCondLst>
                                <p:childTnLst>
                                  <p:par>
                                    <p:cTn id="31" presetID="16" presetClass="entr" presetSubtype="42"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arn(outHorizontal)">
                                          <p:cBhvr>
                                            <p:cTn id="33" dur="500"/>
                                            <p:tgtEl>
                                              <p:spTgt spid="14"/>
                                            </p:tgtEl>
                                          </p:cBhvr>
                                        </p:animEffect>
                                      </p:childTnLst>
                                    </p:cTn>
                                  </p:par>
                                </p:childTnLst>
                              </p:cTn>
                            </p:par>
                            <p:par>
                              <p:cTn id="34" fill="hold">
                                <p:stCondLst>
                                  <p:cond delay="3200"/>
                                </p:stCondLst>
                                <p:childTnLst>
                                  <p:par>
                                    <p:cTn id="35" presetID="14" presetClass="entr" presetSubtype="1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500"/>
                                            <p:tgtEl>
                                              <p:spTgt spid="13"/>
                                            </p:tgtEl>
                                          </p:cBhvr>
                                        </p:animEffect>
                                      </p:childTnLst>
                                    </p:cTn>
                                  </p:par>
                                </p:childTnLst>
                              </p:cTn>
                            </p:par>
                            <p:par>
                              <p:cTn id="38" fill="hold">
                                <p:stCondLst>
                                  <p:cond delay="3700"/>
                                </p:stCondLst>
                                <p:childTnLst>
                                  <p:par>
                                    <p:cTn id="39" presetID="22" presetClass="entr" presetSubtype="4"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childTnLst>
                              </p:cTn>
                            </p:par>
                            <p:par>
                              <p:cTn id="45" fill="hold">
                                <p:stCondLst>
                                  <p:cond delay="4200"/>
                                </p:stCondLst>
                                <p:childTnLst>
                                  <p:par>
                                    <p:cTn id="46" presetID="2" presetClass="entr" presetSubtype="8" accel="4000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1000" fill="hold"/>
                                            <p:tgtEl>
                                              <p:spTgt spid="17"/>
                                            </p:tgtEl>
                                            <p:attrNameLst>
                                              <p:attrName>ppt_x</p:attrName>
                                            </p:attrNameLst>
                                          </p:cBhvr>
                                          <p:tavLst>
                                            <p:tav tm="0">
                                              <p:val>
                                                <p:strVal val="0-#ppt_w/2"/>
                                              </p:val>
                                            </p:tav>
                                            <p:tav tm="100000">
                                              <p:val>
                                                <p:strVal val="#ppt_x"/>
                                              </p:val>
                                            </p:tav>
                                          </p:tavLst>
                                        </p:anim>
                                        <p:anim calcmode="lin" valueType="num">
                                          <p:cBhvr additive="base">
                                            <p:cTn id="49" dur="1000" fill="hold"/>
                                            <p:tgtEl>
                                              <p:spTgt spid="17"/>
                                            </p:tgtEl>
                                            <p:attrNameLst>
                                              <p:attrName>ppt_y</p:attrName>
                                            </p:attrNameLst>
                                          </p:cBhvr>
                                          <p:tavLst>
                                            <p:tav tm="0">
                                              <p:val>
                                                <p:strVal val="#ppt_y"/>
                                              </p:val>
                                            </p:tav>
                                            <p:tav tm="100000">
                                              <p:val>
                                                <p:strVal val="#ppt_y"/>
                                              </p:val>
                                            </p:tav>
                                          </p:tavLst>
                                        </p:anim>
                                      </p:childTnLst>
                                    </p:cTn>
                                  </p:par>
                                  <p:par>
                                    <p:cTn id="50" presetID="2" presetClass="entr" presetSubtype="8" accel="4000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1000" fill="hold"/>
                                            <p:tgtEl>
                                              <p:spTgt spid="38"/>
                                            </p:tgtEl>
                                            <p:attrNameLst>
                                              <p:attrName>ppt_x</p:attrName>
                                            </p:attrNameLst>
                                          </p:cBhvr>
                                          <p:tavLst>
                                            <p:tav tm="0">
                                              <p:val>
                                                <p:strVal val="0-#ppt_w/2"/>
                                              </p:val>
                                            </p:tav>
                                            <p:tav tm="100000">
                                              <p:val>
                                                <p:strVal val="#ppt_x"/>
                                              </p:val>
                                            </p:tav>
                                          </p:tavLst>
                                        </p:anim>
                                        <p:anim calcmode="lin" valueType="num">
                                          <p:cBhvr additive="base">
                                            <p:cTn id="53" dur="10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2" accel="4000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1000" fill="hold"/>
                                            <p:tgtEl>
                                              <p:spTgt spid="26"/>
                                            </p:tgtEl>
                                            <p:attrNameLst>
                                              <p:attrName>ppt_x</p:attrName>
                                            </p:attrNameLst>
                                          </p:cBhvr>
                                          <p:tavLst>
                                            <p:tav tm="0">
                                              <p:val>
                                                <p:strVal val="1+#ppt_w/2"/>
                                              </p:val>
                                            </p:tav>
                                            <p:tav tm="100000">
                                              <p:val>
                                                <p:strVal val="#ppt_x"/>
                                              </p:val>
                                            </p:tav>
                                          </p:tavLst>
                                        </p:anim>
                                        <p:anim calcmode="lin" valueType="num">
                                          <p:cBhvr additive="base">
                                            <p:cTn id="57" dur="10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accel="4000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additive="base">
                                            <p:cTn id="60" dur="1000" fill="hold"/>
                                            <p:tgtEl>
                                              <p:spTgt spid="49"/>
                                            </p:tgtEl>
                                            <p:attrNameLst>
                                              <p:attrName>ppt_x</p:attrName>
                                            </p:attrNameLst>
                                          </p:cBhvr>
                                          <p:tavLst>
                                            <p:tav tm="0">
                                              <p:val>
                                                <p:strVal val="1+#ppt_w/2"/>
                                              </p:val>
                                            </p:tav>
                                            <p:tav tm="100000">
                                              <p:val>
                                                <p:strVal val="#ppt_x"/>
                                              </p:val>
                                            </p:tav>
                                          </p:tavLst>
                                        </p:anim>
                                        <p:anim calcmode="lin" valueType="num">
                                          <p:cBhvr additive="base">
                                            <p:cTn id="61" dur="1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P spid="1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02</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sp>
        <p:nvSpPr>
          <p:cNvPr id="10" name="圆角矩形 9"/>
          <p:cNvSpPr/>
          <p:nvPr/>
        </p:nvSpPr>
        <p:spPr>
          <a:xfrm>
            <a:off x="1329890" y="2970909"/>
            <a:ext cx="6588287" cy="189000"/>
          </a:xfrm>
          <a:prstGeom prst="roundRect">
            <a:avLst>
              <a:gd name="adj" fmla="val 50000"/>
            </a:avLst>
          </a:prstGeom>
          <a:solidFill>
            <a:schemeClr val="bg1">
              <a:lumMod val="9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11" name="椭圆 10"/>
          <p:cNvSpPr/>
          <p:nvPr/>
        </p:nvSpPr>
        <p:spPr>
          <a:xfrm>
            <a:off x="2264774" y="2991159"/>
            <a:ext cx="148403" cy="148500"/>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sz="1400"/>
          </a:p>
        </p:txBody>
      </p:sp>
      <p:sp>
        <p:nvSpPr>
          <p:cNvPr id="12" name="椭圆 11"/>
          <p:cNvSpPr/>
          <p:nvPr/>
        </p:nvSpPr>
        <p:spPr>
          <a:xfrm>
            <a:off x="4497799" y="2991159"/>
            <a:ext cx="148403" cy="148500"/>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sz="1400"/>
          </a:p>
        </p:txBody>
      </p:sp>
      <p:sp>
        <p:nvSpPr>
          <p:cNvPr id="13" name="椭圆 12"/>
          <p:cNvSpPr/>
          <p:nvPr/>
        </p:nvSpPr>
        <p:spPr>
          <a:xfrm>
            <a:off x="6730825" y="2991159"/>
            <a:ext cx="148403" cy="148500"/>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sz="1400"/>
          </a:p>
        </p:txBody>
      </p:sp>
      <p:grpSp>
        <p:nvGrpSpPr>
          <p:cNvPr id="14" name="组合 13"/>
          <p:cNvGrpSpPr/>
          <p:nvPr/>
        </p:nvGrpSpPr>
        <p:grpSpPr>
          <a:xfrm>
            <a:off x="6079410" y="1208823"/>
            <a:ext cx="1451230" cy="1856587"/>
            <a:chOff x="6080669" y="1209196"/>
            <a:chExt cx="1451678" cy="1857160"/>
          </a:xfrm>
        </p:grpSpPr>
        <p:sp>
          <p:nvSpPr>
            <p:cNvPr id="15" name="椭圆 14"/>
            <p:cNvSpPr/>
            <p:nvPr/>
          </p:nvSpPr>
          <p:spPr bwMode="auto">
            <a:xfrm>
              <a:off x="6080669" y="1209196"/>
              <a:ext cx="1451678" cy="185716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1" fmla="*/ 341785 w 683568"/>
                <a:gd name="connsiteY0-2" fmla="*/ 523601 h 864094"/>
                <a:gd name="connsiteX1-3" fmla="*/ 117720 w 683568"/>
                <a:gd name="connsiteY1-4" fmla="*/ 299536 h 864094"/>
                <a:gd name="connsiteX2-5" fmla="*/ 341785 w 683568"/>
                <a:gd name="connsiteY2-6" fmla="*/ 523601 h 864094"/>
                <a:gd name="connsiteX3-7" fmla="*/ 341784 w 683568"/>
                <a:gd name="connsiteY3-8" fmla="*/ 0 h 864094"/>
                <a:gd name="connsiteX4-9" fmla="*/ 683568 w 683568"/>
                <a:gd name="connsiteY4-10" fmla="*/ 341784 h 864094"/>
                <a:gd name="connsiteX5-11" fmla="*/ 577183 w 683568"/>
                <a:gd name="connsiteY5-12" fmla="*/ 588642 h 864094"/>
                <a:gd name="connsiteX6-13" fmla="*/ 341597 w 683568"/>
                <a:gd name="connsiteY6-14" fmla="*/ 864094 h 864094"/>
                <a:gd name="connsiteX7-15" fmla="*/ 105111 w 683568"/>
                <a:gd name="connsiteY7-16" fmla="*/ 587591 h 864094"/>
                <a:gd name="connsiteX8-17" fmla="*/ 59857 w 683568"/>
                <a:gd name="connsiteY8-18" fmla="*/ 534679 h 864094"/>
                <a:gd name="connsiteX9-19" fmla="*/ 59306 w 683568"/>
                <a:gd name="connsiteY9-20" fmla="*/ 534035 h 864094"/>
                <a:gd name="connsiteX10-21" fmla="*/ 59325 w 683568"/>
                <a:gd name="connsiteY10-22" fmla="*/ 534035 h 864094"/>
                <a:gd name="connsiteX11-23" fmla="*/ 0 w 683568"/>
                <a:gd name="connsiteY11-24" fmla="*/ 341784 h 864094"/>
                <a:gd name="connsiteX12-25" fmla="*/ 341784 w 683568"/>
                <a:gd name="connsiteY12-26" fmla="*/ 0 h 864094"/>
                <a:gd name="connsiteX0-27" fmla="*/ 341784 w 683568"/>
                <a:gd name="connsiteY0-28" fmla="*/ 0 h 864094"/>
                <a:gd name="connsiteX1-29" fmla="*/ 683568 w 683568"/>
                <a:gd name="connsiteY1-30" fmla="*/ 341784 h 864094"/>
                <a:gd name="connsiteX2-31" fmla="*/ 577183 w 683568"/>
                <a:gd name="connsiteY2-32" fmla="*/ 588642 h 864094"/>
                <a:gd name="connsiteX3-33" fmla="*/ 341597 w 683568"/>
                <a:gd name="connsiteY3-34" fmla="*/ 864094 h 864094"/>
                <a:gd name="connsiteX4-35" fmla="*/ 105111 w 683568"/>
                <a:gd name="connsiteY4-36" fmla="*/ 587591 h 864094"/>
                <a:gd name="connsiteX5-37" fmla="*/ 59857 w 683568"/>
                <a:gd name="connsiteY5-38" fmla="*/ 534679 h 864094"/>
                <a:gd name="connsiteX6-39" fmla="*/ 59306 w 683568"/>
                <a:gd name="connsiteY6-40" fmla="*/ 534035 h 864094"/>
                <a:gd name="connsiteX7-41" fmla="*/ 59325 w 683568"/>
                <a:gd name="connsiteY7-42" fmla="*/ 534035 h 864094"/>
                <a:gd name="connsiteX8-43" fmla="*/ 0 w 683568"/>
                <a:gd name="connsiteY8-44" fmla="*/ 341784 h 864094"/>
                <a:gd name="connsiteX9-45" fmla="*/ 341784 w 683568"/>
                <a:gd name="connsiteY9-46" fmla="*/ 0 h 864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16" name="椭圆 14"/>
            <p:cNvSpPr/>
            <p:nvPr/>
          </p:nvSpPr>
          <p:spPr bwMode="auto">
            <a:xfrm>
              <a:off x="6141686" y="1265580"/>
              <a:ext cx="1347577" cy="1723982"/>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1" fmla="*/ 341785 w 683568"/>
                <a:gd name="connsiteY0-2" fmla="*/ 523601 h 864094"/>
                <a:gd name="connsiteX1-3" fmla="*/ 117720 w 683568"/>
                <a:gd name="connsiteY1-4" fmla="*/ 299536 h 864094"/>
                <a:gd name="connsiteX2-5" fmla="*/ 341785 w 683568"/>
                <a:gd name="connsiteY2-6" fmla="*/ 523601 h 864094"/>
                <a:gd name="connsiteX3-7" fmla="*/ 341784 w 683568"/>
                <a:gd name="connsiteY3-8" fmla="*/ 0 h 864094"/>
                <a:gd name="connsiteX4-9" fmla="*/ 683568 w 683568"/>
                <a:gd name="connsiteY4-10" fmla="*/ 341784 h 864094"/>
                <a:gd name="connsiteX5-11" fmla="*/ 577183 w 683568"/>
                <a:gd name="connsiteY5-12" fmla="*/ 588642 h 864094"/>
                <a:gd name="connsiteX6-13" fmla="*/ 341597 w 683568"/>
                <a:gd name="connsiteY6-14" fmla="*/ 864094 h 864094"/>
                <a:gd name="connsiteX7-15" fmla="*/ 105111 w 683568"/>
                <a:gd name="connsiteY7-16" fmla="*/ 587591 h 864094"/>
                <a:gd name="connsiteX8-17" fmla="*/ 59857 w 683568"/>
                <a:gd name="connsiteY8-18" fmla="*/ 534679 h 864094"/>
                <a:gd name="connsiteX9-19" fmla="*/ 59306 w 683568"/>
                <a:gd name="connsiteY9-20" fmla="*/ 534035 h 864094"/>
                <a:gd name="connsiteX10-21" fmla="*/ 59325 w 683568"/>
                <a:gd name="connsiteY10-22" fmla="*/ 534035 h 864094"/>
                <a:gd name="connsiteX11-23" fmla="*/ 0 w 683568"/>
                <a:gd name="connsiteY11-24" fmla="*/ 341784 h 864094"/>
                <a:gd name="connsiteX12-25" fmla="*/ 341784 w 683568"/>
                <a:gd name="connsiteY12-26" fmla="*/ 0 h 864094"/>
                <a:gd name="connsiteX0-27" fmla="*/ 341784 w 683568"/>
                <a:gd name="connsiteY0-28" fmla="*/ 0 h 864094"/>
                <a:gd name="connsiteX1-29" fmla="*/ 683568 w 683568"/>
                <a:gd name="connsiteY1-30" fmla="*/ 341784 h 864094"/>
                <a:gd name="connsiteX2-31" fmla="*/ 577183 w 683568"/>
                <a:gd name="connsiteY2-32" fmla="*/ 588642 h 864094"/>
                <a:gd name="connsiteX3-33" fmla="*/ 341597 w 683568"/>
                <a:gd name="connsiteY3-34" fmla="*/ 864094 h 864094"/>
                <a:gd name="connsiteX4-35" fmla="*/ 105111 w 683568"/>
                <a:gd name="connsiteY4-36" fmla="*/ 587591 h 864094"/>
                <a:gd name="connsiteX5-37" fmla="*/ 59857 w 683568"/>
                <a:gd name="connsiteY5-38" fmla="*/ 534679 h 864094"/>
                <a:gd name="connsiteX6-39" fmla="*/ 59306 w 683568"/>
                <a:gd name="connsiteY6-40" fmla="*/ 534035 h 864094"/>
                <a:gd name="connsiteX7-41" fmla="*/ 59325 w 683568"/>
                <a:gd name="connsiteY7-42" fmla="*/ 534035 h 864094"/>
                <a:gd name="connsiteX8-43" fmla="*/ 0 w 683568"/>
                <a:gd name="connsiteY8-44" fmla="*/ 341784 h 864094"/>
                <a:gd name="connsiteX9-45" fmla="*/ 341784 w 683568"/>
                <a:gd name="connsiteY9-46" fmla="*/ 0 h 864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chemeClr val="accent3">
                <a:lumMod val="40000"/>
                <a:lumOff val="60000"/>
              </a:schemeClr>
            </a:solidFill>
            <a:ln w="14288" cap="flat">
              <a:noFill/>
              <a:prstDash val="solid"/>
              <a:miter lim="800000"/>
            </a:ln>
            <a:effectLst/>
          </p:spPr>
          <p:txBody>
            <a:bodyPr vert="horz" wrap="square" lIns="68568" tIns="34284" rIns="68568" bIns="34284" numCol="1" anchor="t" anchorCtr="0" compatLnSpc="1"/>
            <a:lstStyle/>
            <a:p>
              <a:endParaRPr lang="zh-CN" altLang="en-US"/>
            </a:p>
          </p:txBody>
        </p:sp>
      </p:grpSp>
      <p:grpSp>
        <p:nvGrpSpPr>
          <p:cNvPr id="17" name="组合 16"/>
          <p:cNvGrpSpPr/>
          <p:nvPr/>
        </p:nvGrpSpPr>
        <p:grpSpPr>
          <a:xfrm>
            <a:off x="3846384" y="1208823"/>
            <a:ext cx="1451230" cy="1856587"/>
            <a:chOff x="3846954" y="1209196"/>
            <a:chExt cx="1451678" cy="1857160"/>
          </a:xfrm>
        </p:grpSpPr>
        <p:sp>
          <p:nvSpPr>
            <p:cNvPr id="18" name="椭圆 14"/>
            <p:cNvSpPr/>
            <p:nvPr/>
          </p:nvSpPr>
          <p:spPr bwMode="auto">
            <a:xfrm>
              <a:off x="3846954" y="1209196"/>
              <a:ext cx="1451678" cy="185716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1" fmla="*/ 341785 w 683568"/>
                <a:gd name="connsiteY0-2" fmla="*/ 523601 h 864094"/>
                <a:gd name="connsiteX1-3" fmla="*/ 117720 w 683568"/>
                <a:gd name="connsiteY1-4" fmla="*/ 299536 h 864094"/>
                <a:gd name="connsiteX2-5" fmla="*/ 341785 w 683568"/>
                <a:gd name="connsiteY2-6" fmla="*/ 523601 h 864094"/>
                <a:gd name="connsiteX3-7" fmla="*/ 341784 w 683568"/>
                <a:gd name="connsiteY3-8" fmla="*/ 0 h 864094"/>
                <a:gd name="connsiteX4-9" fmla="*/ 683568 w 683568"/>
                <a:gd name="connsiteY4-10" fmla="*/ 341784 h 864094"/>
                <a:gd name="connsiteX5-11" fmla="*/ 577183 w 683568"/>
                <a:gd name="connsiteY5-12" fmla="*/ 588642 h 864094"/>
                <a:gd name="connsiteX6-13" fmla="*/ 341597 w 683568"/>
                <a:gd name="connsiteY6-14" fmla="*/ 864094 h 864094"/>
                <a:gd name="connsiteX7-15" fmla="*/ 105111 w 683568"/>
                <a:gd name="connsiteY7-16" fmla="*/ 587591 h 864094"/>
                <a:gd name="connsiteX8-17" fmla="*/ 59857 w 683568"/>
                <a:gd name="connsiteY8-18" fmla="*/ 534679 h 864094"/>
                <a:gd name="connsiteX9-19" fmla="*/ 59306 w 683568"/>
                <a:gd name="connsiteY9-20" fmla="*/ 534035 h 864094"/>
                <a:gd name="connsiteX10-21" fmla="*/ 59325 w 683568"/>
                <a:gd name="connsiteY10-22" fmla="*/ 534035 h 864094"/>
                <a:gd name="connsiteX11-23" fmla="*/ 0 w 683568"/>
                <a:gd name="connsiteY11-24" fmla="*/ 341784 h 864094"/>
                <a:gd name="connsiteX12-25" fmla="*/ 341784 w 683568"/>
                <a:gd name="connsiteY12-26" fmla="*/ 0 h 864094"/>
                <a:gd name="connsiteX0-27" fmla="*/ 341784 w 683568"/>
                <a:gd name="connsiteY0-28" fmla="*/ 0 h 864094"/>
                <a:gd name="connsiteX1-29" fmla="*/ 683568 w 683568"/>
                <a:gd name="connsiteY1-30" fmla="*/ 341784 h 864094"/>
                <a:gd name="connsiteX2-31" fmla="*/ 577183 w 683568"/>
                <a:gd name="connsiteY2-32" fmla="*/ 588642 h 864094"/>
                <a:gd name="connsiteX3-33" fmla="*/ 341597 w 683568"/>
                <a:gd name="connsiteY3-34" fmla="*/ 864094 h 864094"/>
                <a:gd name="connsiteX4-35" fmla="*/ 105111 w 683568"/>
                <a:gd name="connsiteY4-36" fmla="*/ 587591 h 864094"/>
                <a:gd name="connsiteX5-37" fmla="*/ 59857 w 683568"/>
                <a:gd name="connsiteY5-38" fmla="*/ 534679 h 864094"/>
                <a:gd name="connsiteX6-39" fmla="*/ 59306 w 683568"/>
                <a:gd name="connsiteY6-40" fmla="*/ 534035 h 864094"/>
                <a:gd name="connsiteX7-41" fmla="*/ 59325 w 683568"/>
                <a:gd name="connsiteY7-42" fmla="*/ 534035 h 864094"/>
                <a:gd name="connsiteX8-43" fmla="*/ 0 w 683568"/>
                <a:gd name="connsiteY8-44" fmla="*/ 341784 h 864094"/>
                <a:gd name="connsiteX9-45" fmla="*/ 341784 w 683568"/>
                <a:gd name="connsiteY9-46" fmla="*/ 0 h 864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solidFill>
                  <a:schemeClr val="lt1"/>
                </a:solidFill>
              </a:endParaRPr>
            </a:p>
          </p:txBody>
        </p:sp>
        <p:sp>
          <p:nvSpPr>
            <p:cNvPr id="19" name="椭圆 14"/>
            <p:cNvSpPr/>
            <p:nvPr/>
          </p:nvSpPr>
          <p:spPr bwMode="auto">
            <a:xfrm>
              <a:off x="3899005" y="1257483"/>
              <a:ext cx="1347577" cy="1723982"/>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1" fmla="*/ 341785 w 683568"/>
                <a:gd name="connsiteY0-2" fmla="*/ 523601 h 864094"/>
                <a:gd name="connsiteX1-3" fmla="*/ 117720 w 683568"/>
                <a:gd name="connsiteY1-4" fmla="*/ 299536 h 864094"/>
                <a:gd name="connsiteX2-5" fmla="*/ 341785 w 683568"/>
                <a:gd name="connsiteY2-6" fmla="*/ 523601 h 864094"/>
                <a:gd name="connsiteX3-7" fmla="*/ 341784 w 683568"/>
                <a:gd name="connsiteY3-8" fmla="*/ 0 h 864094"/>
                <a:gd name="connsiteX4-9" fmla="*/ 683568 w 683568"/>
                <a:gd name="connsiteY4-10" fmla="*/ 341784 h 864094"/>
                <a:gd name="connsiteX5-11" fmla="*/ 577183 w 683568"/>
                <a:gd name="connsiteY5-12" fmla="*/ 588642 h 864094"/>
                <a:gd name="connsiteX6-13" fmla="*/ 341597 w 683568"/>
                <a:gd name="connsiteY6-14" fmla="*/ 864094 h 864094"/>
                <a:gd name="connsiteX7-15" fmla="*/ 105111 w 683568"/>
                <a:gd name="connsiteY7-16" fmla="*/ 587591 h 864094"/>
                <a:gd name="connsiteX8-17" fmla="*/ 59857 w 683568"/>
                <a:gd name="connsiteY8-18" fmla="*/ 534679 h 864094"/>
                <a:gd name="connsiteX9-19" fmla="*/ 59306 w 683568"/>
                <a:gd name="connsiteY9-20" fmla="*/ 534035 h 864094"/>
                <a:gd name="connsiteX10-21" fmla="*/ 59325 w 683568"/>
                <a:gd name="connsiteY10-22" fmla="*/ 534035 h 864094"/>
                <a:gd name="connsiteX11-23" fmla="*/ 0 w 683568"/>
                <a:gd name="connsiteY11-24" fmla="*/ 341784 h 864094"/>
                <a:gd name="connsiteX12-25" fmla="*/ 341784 w 683568"/>
                <a:gd name="connsiteY12-26" fmla="*/ 0 h 864094"/>
                <a:gd name="connsiteX0-27" fmla="*/ 341784 w 683568"/>
                <a:gd name="connsiteY0-28" fmla="*/ 0 h 864094"/>
                <a:gd name="connsiteX1-29" fmla="*/ 683568 w 683568"/>
                <a:gd name="connsiteY1-30" fmla="*/ 341784 h 864094"/>
                <a:gd name="connsiteX2-31" fmla="*/ 577183 w 683568"/>
                <a:gd name="connsiteY2-32" fmla="*/ 588642 h 864094"/>
                <a:gd name="connsiteX3-33" fmla="*/ 341597 w 683568"/>
                <a:gd name="connsiteY3-34" fmla="*/ 864094 h 864094"/>
                <a:gd name="connsiteX4-35" fmla="*/ 105111 w 683568"/>
                <a:gd name="connsiteY4-36" fmla="*/ 587591 h 864094"/>
                <a:gd name="connsiteX5-37" fmla="*/ 59857 w 683568"/>
                <a:gd name="connsiteY5-38" fmla="*/ 534679 h 864094"/>
                <a:gd name="connsiteX6-39" fmla="*/ 59306 w 683568"/>
                <a:gd name="connsiteY6-40" fmla="*/ 534035 h 864094"/>
                <a:gd name="connsiteX7-41" fmla="*/ 59325 w 683568"/>
                <a:gd name="connsiteY7-42" fmla="*/ 534035 h 864094"/>
                <a:gd name="connsiteX8-43" fmla="*/ 0 w 683568"/>
                <a:gd name="connsiteY8-44" fmla="*/ 341784 h 864094"/>
                <a:gd name="connsiteX9-45" fmla="*/ 341784 w 683568"/>
                <a:gd name="connsiteY9-46" fmla="*/ 0 h 864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00000"/>
            </a:solidFill>
            <a:ln w="14288" cap="flat">
              <a:noFill/>
              <a:prstDash val="solid"/>
              <a:miter lim="800000"/>
            </a:ln>
            <a:effectLst/>
          </p:spPr>
          <p:txBody>
            <a:bodyPr vert="horz" wrap="square" lIns="68568" tIns="34284" rIns="68568" bIns="34284" numCol="1" anchor="t" anchorCtr="0" compatLnSpc="1"/>
            <a:lstStyle/>
            <a:p>
              <a:endParaRPr lang="zh-CN" altLang="en-US"/>
            </a:p>
          </p:txBody>
        </p:sp>
      </p:grpSp>
      <p:grpSp>
        <p:nvGrpSpPr>
          <p:cNvPr id="20" name="组合 19"/>
          <p:cNvGrpSpPr/>
          <p:nvPr/>
        </p:nvGrpSpPr>
        <p:grpSpPr>
          <a:xfrm>
            <a:off x="1613359" y="1208823"/>
            <a:ext cx="1451230" cy="1856587"/>
            <a:chOff x="1613240" y="1209196"/>
            <a:chExt cx="1451678" cy="1857160"/>
          </a:xfrm>
        </p:grpSpPr>
        <p:sp>
          <p:nvSpPr>
            <p:cNvPr id="21" name="椭圆 14"/>
            <p:cNvSpPr/>
            <p:nvPr/>
          </p:nvSpPr>
          <p:spPr bwMode="auto">
            <a:xfrm>
              <a:off x="1613240" y="1209196"/>
              <a:ext cx="1451678" cy="185716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1" fmla="*/ 341785 w 683568"/>
                <a:gd name="connsiteY0-2" fmla="*/ 523601 h 864094"/>
                <a:gd name="connsiteX1-3" fmla="*/ 117720 w 683568"/>
                <a:gd name="connsiteY1-4" fmla="*/ 299536 h 864094"/>
                <a:gd name="connsiteX2-5" fmla="*/ 341785 w 683568"/>
                <a:gd name="connsiteY2-6" fmla="*/ 523601 h 864094"/>
                <a:gd name="connsiteX3-7" fmla="*/ 341784 w 683568"/>
                <a:gd name="connsiteY3-8" fmla="*/ 0 h 864094"/>
                <a:gd name="connsiteX4-9" fmla="*/ 683568 w 683568"/>
                <a:gd name="connsiteY4-10" fmla="*/ 341784 h 864094"/>
                <a:gd name="connsiteX5-11" fmla="*/ 577183 w 683568"/>
                <a:gd name="connsiteY5-12" fmla="*/ 588642 h 864094"/>
                <a:gd name="connsiteX6-13" fmla="*/ 341597 w 683568"/>
                <a:gd name="connsiteY6-14" fmla="*/ 864094 h 864094"/>
                <a:gd name="connsiteX7-15" fmla="*/ 105111 w 683568"/>
                <a:gd name="connsiteY7-16" fmla="*/ 587591 h 864094"/>
                <a:gd name="connsiteX8-17" fmla="*/ 59857 w 683568"/>
                <a:gd name="connsiteY8-18" fmla="*/ 534679 h 864094"/>
                <a:gd name="connsiteX9-19" fmla="*/ 59306 w 683568"/>
                <a:gd name="connsiteY9-20" fmla="*/ 534035 h 864094"/>
                <a:gd name="connsiteX10-21" fmla="*/ 59325 w 683568"/>
                <a:gd name="connsiteY10-22" fmla="*/ 534035 h 864094"/>
                <a:gd name="connsiteX11-23" fmla="*/ 0 w 683568"/>
                <a:gd name="connsiteY11-24" fmla="*/ 341784 h 864094"/>
                <a:gd name="connsiteX12-25" fmla="*/ 341784 w 683568"/>
                <a:gd name="connsiteY12-26" fmla="*/ 0 h 864094"/>
                <a:gd name="connsiteX0-27" fmla="*/ 341784 w 683568"/>
                <a:gd name="connsiteY0-28" fmla="*/ 0 h 864094"/>
                <a:gd name="connsiteX1-29" fmla="*/ 683568 w 683568"/>
                <a:gd name="connsiteY1-30" fmla="*/ 341784 h 864094"/>
                <a:gd name="connsiteX2-31" fmla="*/ 577183 w 683568"/>
                <a:gd name="connsiteY2-32" fmla="*/ 588642 h 864094"/>
                <a:gd name="connsiteX3-33" fmla="*/ 341597 w 683568"/>
                <a:gd name="connsiteY3-34" fmla="*/ 864094 h 864094"/>
                <a:gd name="connsiteX4-35" fmla="*/ 105111 w 683568"/>
                <a:gd name="connsiteY4-36" fmla="*/ 587591 h 864094"/>
                <a:gd name="connsiteX5-37" fmla="*/ 59857 w 683568"/>
                <a:gd name="connsiteY5-38" fmla="*/ 534679 h 864094"/>
                <a:gd name="connsiteX6-39" fmla="*/ 59306 w 683568"/>
                <a:gd name="connsiteY6-40" fmla="*/ 534035 h 864094"/>
                <a:gd name="connsiteX7-41" fmla="*/ 59325 w 683568"/>
                <a:gd name="connsiteY7-42" fmla="*/ 534035 h 864094"/>
                <a:gd name="connsiteX8-43" fmla="*/ 0 w 683568"/>
                <a:gd name="connsiteY8-44" fmla="*/ 341784 h 864094"/>
                <a:gd name="connsiteX9-45" fmla="*/ 341784 w 683568"/>
                <a:gd name="connsiteY9-46" fmla="*/ 0 h 864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solidFill>
                  <a:schemeClr val="lt1"/>
                </a:solidFill>
              </a:endParaRPr>
            </a:p>
          </p:txBody>
        </p:sp>
        <p:sp>
          <p:nvSpPr>
            <p:cNvPr id="22" name="椭圆 14"/>
            <p:cNvSpPr/>
            <p:nvPr/>
          </p:nvSpPr>
          <p:spPr bwMode="auto">
            <a:xfrm>
              <a:off x="1665290" y="1249344"/>
              <a:ext cx="1347577" cy="1723982"/>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1" fmla="*/ 341785 w 683568"/>
                <a:gd name="connsiteY0-2" fmla="*/ 523601 h 864094"/>
                <a:gd name="connsiteX1-3" fmla="*/ 117720 w 683568"/>
                <a:gd name="connsiteY1-4" fmla="*/ 299536 h 864094"/>
                <a:gd name="connsiteX2-5" fmla="*/ 341785 w 683568"/>
                <a:gd name="connsiteY2-6" fmla="*/ 523601 h 864094"/>
                <a:gd name="connsiteX3-7" fmla="*/ 341784 w 683568"/>
                <a:gd name="connsiteY3-8" fmla="*/ 0 h 864094"/>
                <a:gd name="connsiteX4-9" fmla="*/ 683568 w 683568"/>
                <a:gd name="connsiteY4-10" fmla="*/ 341784 h 864094"/>
                <a:gd name="connsiteX5-11" fmla="*/ 577183 w 683568"/>
                <a:gd name="connsiteY5-12" fmla="*/ 588642 h 864094"/>
                <a:gd name="connsiteX6-13" fmla="*/ 341597 w 683568"/>
                <a:gd name="connsiteY6-14" fmla="*/ 864094 h 864094"/>
                <a:gd name="connsiteX7-15" fmla="*/ 105111 w 683568"/>
                <a:gd name="connsiteY7-16" fmla="*/ 587591 h 864094"/>
                <a:gd name="connsiteX8-17" fmla="*/ 59857 w 683568"/>
                <a:gd name="connsiteY8-18" fmla="*/ 534679 h 864094"/>
                <a:gd name="connsiteX9-19" fmla="*/ 59306 w 683568"/>
                <a:gd name="connsiteY9-20" fmla="*/ 534035 h 864094"/>
                <a:gd name="connsiteX10-21" fmla="*/ 59325 w 683568"/>
                <a:gd name="connsiteY10-22" fmla="*/ 534035 h 864094"/>
                <a:gd name="connsiteX11-23" fmla="*/ 0 w 683568"/>
                <a:gd name="connsiteY11-24" fmla="*/ 341784 h 864094"/>
                <a:gd name="connsiteX12-25" fmla="*/ 341784 w 683568"/>
                <a:gd name="connsiteY12-26" fmla="*/ 0 h 864094"/>
                <a:gd name="connsiteX0-27" fmla="*/ 341784 w 683568"/>
                <a:gd name="connsiteY0-28" fmla="*/ 0 h 864094"/>
                <a:gd name="connsiteX1-29" fmla="*/ 683568 w 683568"/>
                <a:gd name="connsiteY1-30" fmla="*/ 341784 h 864094"/>
                <a:gd name="connsiteX2-31" fmla="*/ 577183 w 683568"/>
                <a:gd name="connsiteY2-32" fmla="*/ 588642 h 864094"/>
                <a:gd name="connsiteX3-33" fmla="*/ 341597 w 683568"/>
                <a:gd name="connsiteY3-34" fmla="*/ 864094 h 864094"/>
                <a:gd name="connsiteX4-35" fmla="*/ 105111 w 683568"/>
                <a:gd name="connsiteY4-36" fmla="*/ 587591 h 864094"/>
                <a:gd name="connsiteX5-37" fmla="*/ 59857 w 683568"/>
                <a:gd name="connsiteY5-38" fmla="*/ 534679 h 864094"/>
                <a:gd name="connsiteX6-39" fmla="*/ 59306 w 683568"/>
                <a:gd name="connsiteY6-40" fmla="*/ 534035 h 864094"/>
                <a:gd name="connsiteX7-41" fmla="*/ 59325 w 683568"/>
                <a:gd name="connsiteY7-42" fmla="*/ 534035 h 864094"/>
                <a:gd name="connsiteX8-43" fmla="*/ 0 w 683568"/>
                <a:gd name="connsiteY8-44" fmla="*/ 341784 h 864094"/>
                <a:gd name="connsiteX9-45" fmla="*/ 341784 w 683568"/>
                <a:gd name="connsiteY9-46" fmla="*/ 0 h 864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chemeClr val="accent3">
                <a:lumMod val="40000"/>
                <a:lumOff val="60000"/>
              </a:schemeClr>
            </a:solidFill>
            <a:ln w="14288" cap="flat">
              <a:noFill/>
              <a:prstDash val="solid"/>
              <a:miter lim="800000"/>
            </a:ln>
            <a:effectLst/>
          </p:spPr>
          <p:txBody>
            <a:bodyPr vert="horz" wrap="square" lIns="68568" tIns="34284" rIns="68568" bIns="34284" numCol="1" anchor="t" anchorCtr="0" compatLnSpc="1"/>
            <a:lstStyle/>
            <a:p>
              <a:endParaRPr lang="zh-CN" altLang="en-US"/>
            </a:p>
          </p:txBody>
        </p:sp>
      </p:grpSp>
      <p:sp>
        <p:nvSpPr>
          <p:cNvPr id="23" name="文本框 22"/>
          <p:cNvSpPr txBox="1"/>
          <p:nvPr/>
        </p:nvSpPr>
        <p:spPr>
          <a:xfrm>
            <a:off x="1768785" y="1482054"/>
            <a:ext cx="1109746" cy="930747"/>
          </a:xfrm>
          <a:prstGeom prst="rect">
            <a:avLst/>
          </a:prstGeom>
          <a:noFill/>
        </p:spPr>
        <p:txBody>
          <a:bodyPr wrap="square" lIns="68568" tIns="34284" rIns="68568" bIns="34284"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2800" dirty="0">
                <a:solidFill>
                  <a:schemeClr val="accent3">
                    <a:lumMod val="75000"/>
                  </a:schemeClr>
                </a:solidFill>
                <a:latin typeface="微软雅黑" panose="020B0503020204020204" pitchFamily="34" charset="-122"/>
                <a:ea typeface="微软雅黑" panose="020B0503020204020204" pitchFamily="34" charset="-122"/>
              </a:rPr>
              <a:t>发展趋势</a:t>
            </a:r>
            <a:endParaRPr lang="zh-CN" altLang="en-US" sz="28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4" name="TextBox 10"/>
          <p:cNvSpPr>
            <a:spLocks noChangeArrowheads="1"/>
          </p:cNvSpPr>
          <p:nvPr/>
        </p:nvSpPr>
        <p:spPr bwMode="auto">
          <a:xfrm>
            <a:off x="1432712" y="3239222"/>
            <a:ext cx="1920464" cy="10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8" tIns="34284" rIns="68568" bIns="34284">
            <a:spAutoFit/>
          </a:bodyPr>
          <a:lstStyle/>
          <a:p>
            <a:pPr defTabSz="913765" fontAlgn="auto">
              <a:spcBef>
                <a:spcPts val="0"/>
              </a:spcBef>
              <a:spcAft>
                <a:spcPts val="0"/>
              </a:spcAft>
              <a:defRPr/>
            </a:pPr>
            <a:r>
              <a:rPr lang="zh-CN" altLang="en-US" sz="1100" b="0" kern="0" dirty="0">
                <a:solidFill>
                  <a:srgbClr val="000000">
                    <a:lumMod val="65000"/>
                    <a:lumOff val="35000"/>
                  </a:srgbClr>
                </a:solidFill>
                <a:latin typeface="微软雅黑" panose="020B0503020204020204" pitchFamily="34" charset="-122"/>
                <a:ea typeface="微软雅黑" panose="020B0503020204020204" pitchFamily="34" charset="-122"/>
              </a:rPr>
              <a:t>详写内容</a:t>
            </a:r>
            <a:r>
              <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rPr>
              <a:t>……</a:t>
            </a:r>
            <a:endPar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endParaRPr>
          </a:p>
          <a:p>
            <a:pPr defTabSz="913765" fontAlgn="auto">
              <a:spcBef>
                <a:spcPts val="0"/>
              </a:spcBef>
              <a:spcAft>
                <a:spcPts val="0"/>
              </a:spcAft>
              <a:defRPr/>
            </a:pPr>
            <a:endPar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endParaRPr>
          </a:p>
          <a:p>
            <a:pPr defTabSz="913765" fontAlgn="auto">
              <a:spcBef>
                <a:spcPts val="0"/>
              </a:spcBef>
              <a:spcAft>
                <a:spcPts val="0"/>
              </a:spcAft>
              <a:defRPr/>
            </a:pPr>
            <a:r>
              <a:rPr lang="zh-CN" altLang="en-US" sz="1100" b="0" kern="0" dirty="0">
                <a:solidFill>
                  <a:srgbClr val="000000">
                    <a:lumMod val="65000"/>
                    <a:lumOff val="35000"/>
                  </a:srgb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endParaRPr>
          </a:p>
        </p:txBody>
      </p:sp>
      <p:sp>
        <p:nvSpPr>
          <p:cNvPr id="25" name="文本框 33"/>
          <p:cNvSpPr txBox="1"/>
          <p:nvPr/>
        </p:nvSpPr>
        <p:spPr>
          <a:xfrm>
            <a:off x="4017126" y="1504532"/>
            <a:ext cx="1109746" cy="930747"/>
          </a:xfrm>
          <a:prstGeom prst="rect">
            <a:avLst/>
          </a:prstGeom>
          <a:noFill/>
        </p:spPr>
        <p:txBody>
          <a:bodyPr wrap="square" lIns="68568" tIns="34284" rIns="68568" bIns="34284"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2800" dirty="0">
                <a:solidFill>
                  <a:schemeClr val="bg1"/>
                </a:solidFill>
                <a:latin typeface="微软雅黑" panose="020B0503020204020204" pitchFamily="34" charset="-122"/>
                <a:ea typeface="微软雅黑" panose="020B0503020204020204" pitchFamily="34" charset="-122"/>
              </a:rPr>
              <a:t>消费习惯</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6" name="文本框 33"/>
          <p:cNvSpPr txBox="1"/>
          <p:nvPr/>
        </p:nvSpPr>
        <p:spPr>
          <a:xfrm>
            <a:off x="6259115" y="1482054"/>
            <a:ext cx="1109746" cy="930747"/>
          </a:xfrm>
          <a:prstGeom prst="rect">
            <a:avLst/>
          </a:prstGeom>
          <a:noFill/>
        </p:spPr>
        <p:txBody>
          <a:bodyPr wrap="square" lIns="68568" tIns="34284" rIns="68568" bIns="34284" rtlCol="0">
            <a:spAutoFit/>
          </a:bodyPr>
          <a:lstStyle>
            <a:defPPr>
              <a:defRPr lang="zh-CN"/>
            </a:defPPr>
            <a:lvl1pPr>
              <a:defRPr sz="2000">
                <a:solidFill>
                  <a:srgbClr val="FFB850"/>
                </a:solidFill>
                <a:latin typeface="时尚中黑简体" panose="01010104010101010101" pitchFamily="2" charset="-122"/>
                <a:ea typeface="时尚中黑简体" panose="01010104010101010101" pitchFamily="2" charset="-122"/>
              </a:defRPr>
            </a:lvl1pPr>
          </a:lstStyle>
          <a:p>
            <a:pPr algn="ctr"/>
            <a:r>
              <a:rPr lang="zh-CN" altLang="en-US" sz="2800" dirty="0">
                <a:solidFill>
                  <a:schemeClr val="accent3">
                    <a:lumMod val="75000"/>
                  </a:schemeClr>
                </a:solidFill>
                <a:latin typeface="微软雅黑" panose="020B0503020204020204" pitchFamily="34" charset="-122"/>
                <a:ea typeface="微软雅黑" panose="020B0503020204020204" pitchFamily="34" charset="-122"/>
              </a:rPr>
              <a:t>政策扶持</a:t>
            </a:r>
            <a:endParaRPr lang="zh-CN" altLang="en-US" sz="280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7" name="TextBox 10"/>
          <p:cNvSpPr>
            <a:spLocks noChangeArrowheads="1"/>
          </p:cNvSpPr>
          <p:nvPr/>
        </p:nvSpPr>
        <p:spPr bwMode="auto">
          <a:xfrm>
            <a:off x="3641831" y="3234114"/>
            <a:ext cx="1920464" cy="10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8" tIns="34284" rIns="68568" bIns="34284">
            <a:spAutoFit/>
          </a:bodyPr>
          <a:lstStyle/>
          <a:p>
            <a:pPr defTabSz="913765" fontAlgn="auto">
              <a:spcBef>
                <a:spcPts val="0"/>
              </a:spcBef>
              <a:spcAft>
                <a:spcPts val="0"/>
              </a:spcAft>
              <a:defRPr/>
            </a:pPr>
            <a:r>
              <a:rPr lang="zh-CN" altLang="en-US" sz="1100" b="0" kern="0" dirty="0">
                <a:solidFill>
                  <a:srgbClr val="000000">
                    <a:lumMod val="65000"/>
                    <a:lumOff val="35000"/>
                  </a:srgbClr>
                </a:solidFill>
                <a:latin typeface="微软雅黑" panose="020B0503020204020204" pitchFamily="34" charset="-122"/>
                <a:ea typeface="微软雅黑" panose="020B0503020204020204" pitchFamily="34" charset="-122"/>
              </a:rPr>
              <a:t>详写内容</a:t>
            </a:r>
            <a:r>
              <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rPr>
              <a:t>……</a:t>
            </a:r>
            <a:endPar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endParaRPr>
          </a:p>
          <a:p>
            <a:pPr defTabSz="913765" fontAlgn="auto">
              <a:spcBef>
                <a:spcPts val="0"/>
              </a:spcBef>
              <a:spcAft>
                <a:spcPts val="0"/>
              </a:spcAft>
              <a:defRPr/>
            </a:pPr>
            <a:endPar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endParaRPr>
          </a:p>
          <a:p>
            <a:pPr defTabSz="913765" fontAlgn="auto">
              <a:spcBef>
                <a:spcPts val="0"/>
              </a:spcBef>
              <a:spcAft>
                <a:spcPts val="0"/>
              </a:spcAft>
              <a:defRPr/>
            </a:pPr>
            <a:r>
              <a:rPr lang="zh-CN" altLang="en-US" sz="1100" b="0" kern="0" dirty="0">
                <a:solidFill>
                  <a:srgbClr val="000000">
                    <a:lumMod val="65000"/>
                    <a:lumOff val="35000"/>
                  </a:srgb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endParaRPr>
          </a:p>
        </p:txBody>
      </p:sp>
      <p:sp>
        <p:nvSpPr>
          <p:cNvPr id="28" name="TextBox 10"/>
          <p:cNvSpPr>
            <a:spLocks noChangeArrowheads="1"/>
          </p:cNvSpPr>
          <p:nvPr/>
        </p:nvSpPr>
        <p:spPr bwMode="auto">
          <a:xfrm>
            <a:off x="5943177" y="3215997"/>
            <a:ext cx="1920464" cy="10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8" tIns="34284" rIns="68568" bIns="34284">
            <a:spAutoFit/>
          </a:bodyPr>
          <a:lstStyle/>
          <a:p>
            <a:pPr defTabSz="913765" fontAlgn="auto">
              <a:spcBef>
                <a:spcPts val="0"/>
              </a:spcBef>
              <a:spcAft>
                <a:spcPts val="0"/>
              </a:spcAft>
              <a:defRPr/>
            </a:pPr>
            <a:r>
              <a:rPr lang="zh-CN" altLang="en-US" sz="1100" b="0" kern="0" dirty="0">
                <a:solidFill>
                  <a:srgbClr val="000000">
                    <a:lumMod val="65000"/>
                    <a:lumOff val="35000"/>
                  </a:srgbClr>
                </a:solidFill>
                <a:latin typeface="微软雅黑" panose="020B0503020204020204" pitchFamily="34" charset="-122"/>
                <a:ea typeface="微软雅黑" panose="020B0503020204020204" pitchFamily="34" charset="-122"/>
              </a:rPr>
              <a:t>详写内容</a:t>
            </a:r>
            <a:r>
              <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rPr>
              <a:t>……</a:t>
            </a:r>
            <a:endPar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endParaRPr>
          </a:p>
          <a:p>
            <a:pPr defTabSz="913765" fontAlgn="auto">
              <a:spcBef>
                <a:spcPts val="0"/>
              </a:spcBef>
              <a:spcAft>
                <a:spcPts val="0"/>
              </a:spcAft>
              <a:defRPr/>
            </a:pPr>
            <a:endPar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endParaRPr>
          </a:p>
          <a:p>
            <a:pPr defTabSz="913765" fontAlgn="auto">
              <a:spcBef>
                <a:spcPts val="0"/>
              </a:spcBef>
              <a:spcAft>
                <a:spcPts val="0"/>
              </a:spcAft>
              <a:defRPr/>
            </a:pPr>
            <a:r>
              <a:rPr lang="zh-CN" altLang="en-US" sz="1100" b="0" kern="0" dirty="0">
                <a:solidFill>
                  <a:srgbClr val="000000">
                    <a:lumMod val="65000"/>
                    <a:lumOff val="35000"/>
                  </a:srgb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100" b="0" kern="0" dirty="0">
              <a:solidFill>
                <a:srgbClr val="000000">
                  <a:lumMod val="65000"/>
                  <a:lumOff val="35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22" presetClass="entr" presetSubtype="8" fill="hold" grpId="0" nodeType="withEffect">
                                  <p:stCondLst>
                                    <p:cond delay="40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800"/>
                                        <p:tgtEl>
                                          <p:spTgt spid="10"/>
                                        </p:tgtEl>
                                      </p:cBhvr>
                                    </p:animEffect>
                                  </p:childTnLst>
                                </p:cTn>
                              </p:par>
                            </p:childTnLst>
                          </p:cTn>
                        </p:par>
                        <p:par>
                          <p:cTn id="26" fill="hold">
                            <p:stCondLst>
                              <p:cond delay="1700"/>
                            </p:stCondLst>
                            <p:childTnLst>
                              <p:par>
                                <p:cTn id="27" presetID="53" presetClass="entr" presetSubtype="16"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par>
                          <p:cTn id="32" fill="hold">
                            <p:stCondLst>
                              <p:cond delay="220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par>
                          <p:cTn id="38" fill="hold">
                            <p:stCondLst>
                              <p:cond delay="2700"/>
                            </p:stCondLst>
                            <p:childTnLst>
                              <p:par>
                                <p:cTn id="39" presetID="53" presetClass="entr" presetSubtype="16"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53" presetClass="entr" presetSubtype="16"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par>
                                <p:cTn id="49" presetID="53" presetClass="entr" presetSubtype="16"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Effect transition="in" filter="fade">
                                      <p:cBhvr>
                                        <p:cTn id="53" dur="500"/>
                                        <p:tgtEl>
                                          <p:spTgt spid="17"/>
                                        </p:tgtEl>
                                      </p:cBhvr>
                                    </p:animEffect>
                                  </p:childTnLst>
                                </p:cTn>
                              </p:par>
                              <p:par>
                                <p:cTn id="54" presetID="53" presetClass="entr" presetSubtype="16"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par>
                          <p:cTn id="68" fill="hold">
                            <p:stCondLst>
                              <p:cond delay="3200"/>
                            </p:stCondLst>
                            <p:childTnLst>
                              <p:par>
                                <p:cTn id="69" presetID="22" presetClass="entr" presetSubtype="1"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up)">
                                      <p:cBhvr>
                                        <p:cTn id="71" dur="500"/>
                                        <p:tgtEl>
                                          <p:spTgt spid="24"/>
                                        </p:tgtEl>
                                      </p:cBhvr>
                                    </p:animEffect>
                                  </p:childTnLst>
                                </p:cTn>
                              </p:par>
                            </p:childTnLst>
                          </p:cTn>
                        </p:par>
                        <p:par>
                          <p:cTn id="72" fill="hold">
                            <p:stCondLst>
                              <p:cond delay="3700"/>
                            </p:stCondLst>
                            <p:childTnLst>
                              <p:par>
                                <p:cTn id="73" presetID="22" presetClass="entr" presetSubtype="1"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up)">
                                      <p:cBhvr>
                                        <p:cTn id="75" dur="500"/>
                                        <p:tgtEl>
                                          <p:spTgt spid="27"/>
                                        </p:tgtEl>
                                      </p:cBhvr>
                                    </p:animEffect>
                                  </p:childTnLst>
                                </p:cTn>
                              </p:par>
                            </p:childTnLst>
                          </p:cTn>
                        </p:par>
                        <p:par>
                          <p:cTn id="76" fill="hold">
                            <p:stCondLst>
                              <p:cond delay="4200"/>
                            </p:stCondLst>
                            <p:childTnLst>
                              <p:par>
                                <p:cTn id="77" presetID="22" presetClass="entr" presetSubtype="1"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up)">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3" grpId="0" animBg="1"/>
      <p:bldP spid="23" grpId="0"/>
      <p:bldP spid="24" grpId="0"/>
      <p:bldP spid="25"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sp>
        <p:nvSpPr>
          <p:cNvPr id="6"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1000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7"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4184786" y="3864323"/>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4184787" y="408858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184786" y="4312854"/>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1" name="文本框 9"/>
          <p:cNvSpPr txBox="1"/>
          <p:nvPr/>
        </p:nvSpPr>
        <p:spPr>
          <a:xfrm>
            <a:off x="4184786" y="4538750"/>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184786" y="4754774"/>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3" name="KSO_Shape"/>
          <p:cNvSpPr/>
          <p:nvPr/>
        </p:nvSpPr>
        <p:spPr bwMode="auto">
          <a:xfrm>
            <a:off x="4195719" y="1834428"/>
            <a:ext cx="752562" cy="74503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anim calcmode="lin" valueType="num">
                                      <p:cBhvr>
                                        <p:cTn id="13" dur="500" fill="hold"/>
                                        <p:tgtEl>
                                          <p:spTgt spid="6"/>
                                        </p:tgtEl>
                                        <p:attrNameLst>
                                          <p:attrName>ppt_x</p:attrName>
                                        </p:attrNameLst>
                                      </p:cBhvr>
                                      <p:tavLst>
                                        <p:tav tm="0">
                                          <p:val>
                                            <p:fltVal val="0.5"/>
                                          </p:val>
                                        </p:tav>
                                        <p:tav tm="100000">
                                          <p:val>
                                            <p:strVal val="#ppt_x"/>
                                          </p:val>
                                        </p:tav>
                                      </p:tavLst>
                                    </p:anim>
                                    <p:anim calcmode="lin" valueType="num">
                                      <p:cBhvr>
                                        <p:cTn id="14" dur="500" fill="hold"/>
                                        <p:tgtEl>
                                          <p:spTgt spid="6"/>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fltVal val="0.5"/>
                                          </p:val>
                                        </p:tav>
                                        <p:tav tm="100000">
                                          <p:val>
                                            <p:strVal val="#ppt_x"/>
                                          </p:val>
                                        </p:tav>
                                      </p:tavLst>
                                    </p:anim>
                                    <p:anim calcmode="lin" valueType="num">
                                      <p:cBhvr>
                                        <p:cTn id="21" dur="500" fill="hold"/>
                                        <p:tgtEl>
                                          <p:spTgt spid="13"/>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60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8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100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p:bldP spid="10" grpId="0"/>
      <p:bldP spid="11" grpId="0"/>
      <p:bldP spid="12"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03</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grpSp>
        <p:nvGrpSpPr>
          <p:cNvPr id="128" name="组合 127"/>
          <p:cNvGrpSpPr/>
          <p:nvPr/>
        </p:nvGrpSpPr>
        <p:grpSpPr>
          <a:xfrm>
            <a:off x="717150" y="1498880"/>
            <a:ext cx="2500355" cy="1132145"/>
            <a:chOff x="4304043" y="1286668"/>
            <a:chExt cx="3837944" cy="2757793"/>
          </a:xfrm>
          <a:effectLst>
            <a:outerShdw blurRad="381000" dist="254000" dir="8100000" algn="tr" rotWithShape="0">
              <a:prstClr val="black">
                <a:alpha val="40000"/>
              </a:prstClr>
            </a:outerShdw>
          </a:effectLst>
        </p:grpSpPr>
        <p:sp>
          <p:nvSpPr>
            <p:cNvPr id="129" name="圆角矩形 12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Round Diagonal Corner Rectangle 3"/>
          <p:cNvSpPr/>
          <p:nvPr/>
        </p:nvSpPr>
        <p:spPr bwMode="auto">
          <a:xfrm rot="5400000">
            <a:off x="6735109" y="1089227"/>
            <a:ext cx="1187368" cy="2019471"/>
          </a:xfrm>
          <a:prstGeom prst="round2DiagRect">
            <a:avLst/>
          </a:prstGeom>
          <a:blipFill dpi="0" rotWithShape="0">
            <a:blip r:embed="rId1" cstate="print"/>
            <a:srcRect/>
            <a:stretch>
              <a:fillRect/>
            </a:stretch>
          </a:blipFill>
          <a:ln w="12700" cap="flat" cmpd="sng" algn="ctr">
            <a:noFill/>
            <a:prstDash val="solid"/>
            <a:round/>
            <a:headEnd type="none" w="med" len="med"/>
            <a:tailEnd type="none" w="med" len="med"/>
          </a:ln>
          <a:effectLst/>
        </p:spPr>
        <p:txBody>
          <a:bodyPr vert="horz" wrap="square" lIns="98177" tIns="49089" rIns="98177" bIns="49089" numCol="1" rtlCol="0" anchor="t" anchorCtr="0" compatLnSpc="1"/>
          <a:lstStyle/>
          <a:p>
            <a:pPr defTabSz="981710"/>
            <a:endParaRPr lang="en-US" sz="600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132" name="Round Diagonal Corner Rectangle 180"/>
          <p:cNvSpPr/>
          <p:nvPr/>
        </p:nvSpPr>
        <p:spPr bwMode="auto">
          <a:xfrm rot="5400000">
            <a:off x="6735109" y="2568040"/>
            <a:ext cx="1187366" cy="2019467"/>
          </a:xfrm>
          <a:prstGeom prst="round2DiagRect">
            <a:avLst/>
          </a:prstGeom>
          <a:blipFill dpi="0" rotWithShape="0">
            <a:blip r:embed="rId2" cstate="print"/>
            <a:srcRect/>
            <a:stretch>
              <a:fillRect/>
            </a:stretch>
          </a:blipFill>
          <a:ln w="12700" cap="flat" cmpd="sng" algn="ctr">
            <a:noFill/>
            <a:prstDash val="solid"/>
            <a:round/>
            <a:headEnd type="none" w="med" len="med"/>
            <a:tailEnd type="none" w="med" len="med"/>
          </a:ln>
          <a:effectLst/>
        </p:spPr>
        <p:txBody>
          <a:bodyPr vert="horz" wrap="square" lIns="98177" tIns="49089" rIns="98177" bIns="49089" numCol="1" rtlCol="0" anchor="t" anchorCtr="0" compatLnSpc="1"/>
          <a:lstStyle/>
          <a:p>
            <a:pPr defTabSz="981710"/>
            <a:endParaRPr lang="en-US" sz="600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133" name="组合 132"/>
          <p:cNvGrpSpPr/>
          <p:nvPr/>
        </p:nvGrpSpPr>
        <p:grpSpPr>
          <a:xfrm>
            <a:off x="868170" y="1717765"/>
            <a:ext cx="620854" cy="620853"/>
            <a:chOff x="304800" y="673100"/>
            <a:chExt cx="4000500" cy="4000500"/>
          </a:xfrm>
          <a:effectLst>
            <a:outerShdw blurRad="444500" dist="254000" dir="8100000" algn="tr" rotWithShape="0">
              <a:prstClr val="black">
                <a:alpha val="50000"/>
              </a:prstClr>
            </a:outerShdw>
          </a:effectLst>
        </p:grpSpPr>
        <p:sp>
          <p:nvSpPr>
            <p:cNvPr id="134" name="同心圆 1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Text" lastClr="000000"/>
                </a:solidFill>
                <a:latin typeface="Calibri" panose="020F0502020204030204"/>
                <a:ea typeface="宋体" panose="02010600030101010101" pitchFamily="2" charset="-122"/>
              </a:endParaRPr>
            </a:p>
          </p:txBody>
        </p:sp>
        <p:sp>
          <p:nvSpPr>
            <p:cNvPr id="135" name="椭圆 13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grpSp>
      <p:grpSp>
        <p:nvGrpSpPr>
          <p:cNvPr id="136" name="Group 41"/>
          <p:cNvGrpSpPr/>
          <p:nvPr/>
        </p:nvGrpSpPr>
        <p:grpSpPr bwMode="auto">
          <a:xfrm>
            <a:off x="1581139" y="1717764"/>
            <a:ext cx="1457721" cy="799505"/>
            <a:chOff x="0" y="0"/>
            <a:chExt cx="2419" cy="1343"/>
          </a:xfrm>
        </p:grpSpPr>
        <p:sp>
          <p:nvSpPr>
            <p:cNvPr id="137"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38"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39" name="Freeform 9"/>
          <p:cNvSpPr>
            <a:spLocks noEditPoints="1"/>
          </p:cNvSpPr>
          <p:nvPr/>
        </p:nvSpPr>
        <p:spPr bwMode="auto">
          <a:xfrm>
            <a:off x="1011621" y="1908449"/>
            <a:ext cx="281873" cy="224397"/>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C00000"/>
          </a:solidFill>
          <a:ln>
            <a:noFill/>
          </a:ln>
        </p:spPr>
        <p:txBody>
          <a:bodyPr vert="horz" wrap="square" lIns="91412" tIns="45706" rIns="91412" bIns="45706"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140" name="组合 139"/>
          <p:cNvGrpSpPr/>
          <p:nvPr/>
        </p:nvGrpSpPr>
        <p:grpSpPr>
          <a:xfrm>
            <a:off x="3548377" y="1498880"/>
            <a:ext cx="2500355" cy="1132145"/>
            <a:chOff x="4304043" y="1286668"/>
            <a:chExt cx="3837944" cy="2757793"/>
          </a:xfrm>
          <a:effectLst>
            <a:outerShdw blurRad="381000" dist="254000" dir="8100000" algn="tr" rotWithShape="0">
              <a:prstClr val="black">
                <a:alpha val="40000"/>
              </a:prstClr>
            </a:outerShdw>
          </a:effectLst>
        </p:grpSpPr>
        <p:sp>
          <p:nvSpPr>
            <p:cNvPr id="141" name="圆角矩形 14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圆角矩形 14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p:cNvGrpSpPr/>
          <p:nvPr/>
        </p:nvGrpSpPr>
        <p:grpSpPr>
          <a:xfrm>
            <a:off x="3699397" y="1717765"/>
            <a:ext cx="620854" cy="620853"/>
            <a:chOff x="304800" y="673100"/>
            <a:chExt cx="4000500" cy="4000500"/>
          </a:xfrm>
          <a:effectLst>
            <a:outerShdw blurRad="444500" dist="254000" dir="8100000" algn="tr" rotWithShape="0">
              <a:prstClr val="black">
                <a:alpha val="50000"/>
              </a:prstClr>
            </a:outerShdw>
          </a:effectLst>
        </p:grpSpPr>
        <p:sp>
          <p:nvSpPr>
            <p:cNvPr id="144" name="同心圆 1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Text" lastClr="000000"/>
                </a:solidFill>
                <a:latin typeface="Calibri" panose="020F0502020204030204"/>
                <a:ea typeface="宋体" panose="02010600030101010101" pitchFamily="2" charset="-122"/>
              </a:endParaRPr>
            </a:p>
          </p:txBody>
        </p:sp>
        <p:sp>
          <p:nvSpPr>
            <p:cNvPr id="145" name="椭圆 1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grpSp>
      <p:grpSp>
        <p:nvGrpSpPr>
          <p:cNvPr id="146" name="Group 41"/>
          <p:cNvGrpSpPr/>
          <p:nvPr/>
        </p:nvGrpSpPr>
        <p:grpSpPr bwMode="auto">
          <a:xfrm>
            <a:off x="4412365" y="1717764"/>
            <a:ext cx="1457721" cy="799505"/>
            <a:chOff x="0" y="0"/>
            <a:chExt cx="2419" cy="1343"/>
          </a:xfrm>
        </p:grpSpPr>
        <p:sp>
          <p:nvSpPr>
            <p:cNvPr id="147"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48"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49" name="Freeform 8"/>
          <p:cNvSpPr>
            <a:spLocks noEditPoints="1"/>
          </p:cNvSpPr>
          <p:nvPr/>
        </p:nvSpPr>
        <p:spPr bwMode="auto">
          <a:xfrm>
            <a:off x="3887628" y="1948698"/>
            <a:ext cx="244391" cy="242169"/>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C00000"/>
          </a:solidFill>
          <a:ln>
            <a:noFill/>
          </a:ln>
        </p:spPr>
        <p:txBody>
          <a:bodyPr vert="horz" wrap="square" lIns="91412" tIns="45706" rIns="91412" bIns="45706"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150" name="组合 149"/>
          <p:cNvGrpSpPr/>
          <p:nvPr/>
        </p:nvGrpSpPr>
        <p:grpSpPr>
          <a:xfrm>
            <a:off x="717150" y="2958929"/>
            <a:ext cx="2500355" cy="1132145"/>
            <a:chOff x="4304043" y="1286668"/>
            <a:chExt cx="3837944" cy="2757793"/>
          </a:xfrm>
          <a:effectLst>
            <a:outerShdw blurRad="381000" dist="254000" dir="8100000" algn="tr" rotWithShape="0">
              <a:prstClr val="black">
                <a:alpha val="40000"/>
              </a:prstClr>
            </a:outerShdw>
          </a:effectLst>
        </p:grpSpPr>
        <p:sp>
          <p:nvSpPr>
            <p:cNvPr id="151" name="圆角矩形 15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圆角矩形 15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 name="组合 152"/>
          <p:cNvGrpSpPr/>
          <p:nvPr/>
        </p:nvGrpSpPr>
        <p:grpSpPr>
          <a:xfrm>
            <a:off x="868170" y="3177815"/>
            <a:ext cx="620854" cy="620853"/>
            <a:chOff x="304800" y="673100"/>
            <a:chExt cx="4000500" cy="4000500"/>
          </a:xfrm>
          <a:effectLst>
            <a:outerShdw blurRad="444500" dist="254000" dir="8100000" algn="tr" rotWithShape="0">
              <a:prstClr val="black">
                <a:alpha val="50000"/>
              </a:prstClr>
            </a:outerShdw>
          </a:effectLst>
        </p:grpSpPr>
        <p:sp>
          <p:nvSpPr>
            <p:cNvPr id="154" name="同心圆 15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Text" lastClr="000000"/>
                </a:solidFill>
                <a:latin typeface="Calibri" panose="020F0502020204030204"/>
                <a:ea typeface="宋体" panose="02010600030101010101" pitchFamily="2" charset="-122"/>
              </a:endParaRPr>
            </a:p>
          </p:txBody>
        </p:sp>
        <p:sp>
          <p:nvSpPr>
            <p:cNvPr id="155" name="椭圆 15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grpSp>
      <p:grpSp>
        <p:nvGrpSpPr>
          <p:cNvPr id="156" name="Group 41"/>
          <p:cNvGrpSpPr/>
          <p:nvPr/>
        </p:nvGrpSpPr>
        <p:grpSpPr bwMode="auto">
          <a:xfrm>
            <a:off x="1581139" y="3177813"/>
            <a:ext cx="1457721" cy="799505"/>
            <a:chOff x="0" y="0"/>
            <a:chExt cx="2419" cy="1343"/>
          </a:xfrm>
        </p:grpSpPr>
        <p:sp>
          <p:nvSpPr>
            <p:cNvPr id="157"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58"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59" name="Freeform 7"/>
          <p:cNvSpPr/>
          <p:nvPr/>
        </p:nvSpPr>
        <p:spPr bwMode="auto">
          <a:xfrm>
            <a:off x="1003623" y="3339383"/>
            <a:ext cx="296118" cy="29771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C00000"/>
          </a:solidFill>
          <a:ln>
            <a:noFill/>
          </a:ln>
        </p:spPr>
        <p:txBody>
          <a:bodyPr vert="horz" wrap="square" lIns="91412" tIns="45706" rIns="91412" bIns="45706"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160" name="组合 159"/>
          <p:cNvGrpSpPr/>
          <p:nvPr/>
        </p:nvGrpSpPr>
        <p:grpSpPr>
          <a:xfrm>
            <a:off x="3549628" y="2958929"/>
            <a:ext cx="2500355" cy="1132145"/>
            <a:chOff x="4304043" y="1286668"/>
            <a:chExt cx="3837944" cy="2757793"/>
          </a:xfrm>
          <a:effectLst>
            <a:outerShdw blurRad="381000" dist="254000" dir="8100000" algn="tr" rotWithShape="0">
              <a:prstClr val="black">
                <a:alpha val="40000"/>
              </a:prstClr>
            </a:outerShdw>
          </a:effectLst>
        </p:grpSpPr>
        <p:sp>
          <p:nvSpPr>
            <p:cNvPr id="161" name="圆角矩形 16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圆角矩形 16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3" name="组合 162"/>
          <p:cNvGrpSpPr/>
          <p:nvPr/>
        </p:nvGrpSpPr>
        <p:grpSpPr>
          <a:xfrm>
            <a:off x="3700648" y="3177815"/>
            <a:ext cx="620854" cy="620853"/>
            <a:chOff x="304800" y="673100"/>
            <a:chExt cx="4000500" cy="4000500"/>
          </a:xfrm>
          <a:effectLst>
            <a:outerShdw blurRad="444500" dist="254000" dir="8100000" algn="tr" rotWithShape="0">
              <a:prstClr val="black">
                <a:alpha val="50000"/>
              </a:prstClr>
            </a:outerShdw>
          </a:effectLst>
        </p:grpSpPr>
        <p:sp>
          <p:nvSpPr>
            <p:cNvPr id="164" name="同心圆 16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Text" lastClr="000000"/>
                </a:solidFill>
                <a:latin typeface="Calibri" panose="020F0502020204030204"/>
                <a:ea typeface="宋体" panose="02010600030101010101" pitchFamily="2" charset="-122"/>
              </a:endParaRPr>
            </a:p>
          </p:txBody>
        </p:sp>
        <p:sp>
          <p:nvSpPr>
            <p:cNvPr id="165" name="椭圆 16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3765" fontAlgn="auto">
                <a:spcBef>
                  <a:spcPts val="0"/>
                </a:spcBef>
                <a:spcAft>
                  <a:spcPts val="0"/>
                </a:spcAft>
                <a:defRPr/>
              </a:pPr>
              <a:endParaRPr lang="zh-CN" altLang="en-US" sz="1800" b="0" kern="0">
                <a:solidFill>
                  <a:sysClr val="window" lastClr="FFFFFF"/>
                </a:solidFill>
                <a:latin typeface="Calibri" panose="020F0502020204030204"/>
                <a:ea typeface="宋体" panose="02010600030101010101" pitchFamily="2" charset="-122"/>
              </a:endParaRPr>
            </a:p>
          </p:txBody>
        </p:sp>
      </p:grpSp>
      <p:grpSp>
        <p:nvGrpSpPr>
          <p:cNvPr id="166" name="Group 41"/>
          <p:cNvGrpSpPr/>
          <p:nvPr/>
        </p:nvGrpSpPr>
        <p:grpSpPr bwMode="auto">
          <a:xfrm>
            <a:off x="4413616" y="3177813"/>
            <a:ext cx="1457721" cy="799505"/>
            <a:chOff x="0" y="0"/>
            <a:chExt cx="2419" cy="1343"/>
          </a:xfrm>
        </p:grpSpPr>
        <p:sp>
          <p:nvSpPr>
            <p:cNvPr id="167"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1200" b="0" dirty="0">
                <a:solidFill>
                  <a:srgbClr val="000000"/>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68"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69" name="Freeform 6"/>
          <p:cNvSpPr>
            <a:spLocks noEditPoints="1"/>
          </p:cNvSpPr>
          <p:nvPr/>
        </p:nvSpPr>
        <p:spPr bwMode="auto">
          <a:xfrm>
            <a:off x="3890941" y="3360860"/>
            <a:ext cx="272128" cy="276237"/>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C00000"/>
          </a:solidFill>
          <a:ln>
            <a:noFill/>
          </a:ln>
        </p:spPr>
        <p:txBody>
          <a:bodyPr vert="horz" wrap="square" lIns="91412" tIns="45706" rIns="91412" bIns="45706"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pitchFamily="34" charset="-122"/>
              <a:ea typeface="微软雅黑" panose="020B0503020204020204" pitchFamily="34" charset="-122"/>
              <a:sym typeface="Gill Sans"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2" fill="hold" grpId="0" nodeType="afterEffect">
                                  <p:stCondLst>
                                    <p:cond delay="0"/>
                                  </p:stCondLst>
                                  <p:childTnLst>
                                    <p:set>
                                      <p:cBhvr>
                                        <p:cTn id="25" dur="1" fill="hold">
                                          <p:stCondLst>
                                            <p:cond delay="0"/>
                                          </p:stCondLst>
                                        </p:cTn>
                                        <p:tgtEl>
                                          <p:spTgt spid="131"/>
                                        </p:tgtEl>
                                        <p:attrNameLst>
                                          <p:attrName>style.visibility</p:attrName>
                                        </p:attrNameLst>
                                      </p:cBhvr>
                                      <p:to>
                                        <p:strVal val="visible"/>
                                      </p:to>
                                    </p:set>
                                    <p:anim calcmode="lin" valueType="num">
                                      <p:cBhvr additive="base">
                                        <p:cTn id="26" dur="500" fill="hold"/>
                                        <p:tgtEl>
                                          <p:spTgt spid="131"/>
                                        </p:tgtEl>
                                        <p:attrNameLst>
                                          <p:attrName>ppt_x</p:attrName>
                                        </p:attrNameLst>
                                      </p:cBhvr>
                                      <p:tavLst>
                                        <p:tav tm="0">
                                          <p:val>
                                            <p:strVal val="1+#ppt_w/2"/>
                                          </p:val>
                                        </p:tav>
                                        <p:tav tm="100000">
                                          <p:val>
                                            <p:strVal val="#ppt_x"/>
                                          </p:val>
                                        </p:tav>
                                      </p:tavLst>
                                    </p:anim>
                                    <p:anim calcmode="lin" valueType="num">
                                      <p:cBhvr additive="base">
                                        <p:cTn id="27" dur="500" fill="hold"/>
                                        <p:tgtEl>
                                          <p:spTgt spid="131"/>
                                        </p:tgtEl>
                                        <p:attrNameLst>
                                          <p:attrName>ppt_y</p:attrName>
                                        </p:attrNameLst>
                                      </p:cBhvr>
                                      <p:tavLst>
                                        <p:tav tm="0">
                                          <p:val>
                                            <p:strVal val="#ppt_y"/>
                                          </p:val>
                                        </p:tav>
                                        <p:tav tm="100000">
                                          <p:val>
                                            <p:strVal val="#ppt_y"/>
                                          </p:val>
                                        </p:tav>
                                      </p:tavLst>
                                    </p:anim>
                                  </p:childTnLst>
                                </p:cTn>
                              </p:par>
                            </p:childTnLst>
                          </p:cTn>
                        </p:par>
                        <p:par>
                          <p:cTn id="28" fill="hold">
                            <p:stCondLst>
                              <p:cond delay="2200"/>
                            </p:stCondLst>
                            <p:childTnLst>
                              <p:par>
                                <p:cTn id="29" presetID="2" presetClass="entr" presetSubtype="2" fill="hold" grpId="0" nodeType="after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1+#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childTnLst>
                          </p:cTn>
                        </p:par>
                        <p:par>
                          <p:cTn id="33" fill="hold">
                            <p:stCondLst>
                              <p:cond delay="2700"/>
                            </p:stCondLst>
                            <p:childTnLst>
                              <p:par>
                                <p:cTn id="34" presetID="53" presetClass="entr" presetSubtype="16" fill="hold" nodeType="afterEffect">
                                  <p:stCondLst>
                                    <p:cond delay="0"/>
                                  </p:stCondLst>
                                  <p:childTnLst>
                                    <p:set>
                                      <p:cBhvr>
                                        <p:cTn id="35" dur="1" fill="hold">
                                          <p:stCondLst>
                                            <p:cond delay="0"/>
                                          </p:stCondLst>
                                        </p:cTn>
                                        <p:tgtEl>
                                          <p:spTgt spid="133"/>
                                        </p:tgtEl>
                                        <p:attrNameLst>
                                          <p:attrName>style.visibility</p:attrName>
                                        </p:attrNameLst>
                                      </p:cBhvr>
                                      <p:to>
                                        <p:strVal val="visible"/>
                                      </p:to>
                                    </p:set>
                                    <p:anim calcmode="lin" valueType="num">
                                      <p:cBhvr>
                                        <p:cTn id="36" dur="500" fill="hold"/>
                                        <p:tgtEl>
                                          <p:spTgt spid="133"/>
                                        </p:tgtEl>
                                        <p:attrNameLst>
                                          <p:attrName>ppt_w</p:attrName>
                                        </p:attrNameLst>
                                      </p:cBhvr>
                                      <p:tavLst>
                                        <p:tav tm="0">
                                          <p:val>
                                            <p:fltVal val="0"/>
                                          </p:val>
                                        </p:tav>
                                        <p:tav tm="100000">
                                          <p:val>
                                            <p:strVal val="#ppt_w"/>
                                          </p:val>
                                        </p:tav>
                                      </p:tavLst>
                                    </p:anim>
                                    <p:anim calcmode="lin" valueType="num">
                                      <p:cBhvr>
                                        <p:cTn id="37" dur="500" fill="hold"/>
                                        <p:tgtEl>
                                          <p:spTgt spid="133"/>
                                        </p:tgtEl>
                                        <p:attrNameLst>
                                          <p:attrName>ppt_h</p:attrName>
                                        </p:attrNameLst>
                                      </p:cBhvr>
                                      <p:tavLst>
                                        <p:tav tm="0">
                                          <p:val>
                                            <p:fltVal val="0"/>
                                          </p:val>
                                        </p:tav>
                                        <p:tav tm="100000">
                                          <p:val>
                                            <p:strVal val="#ppt_h"/>
                                          </p:val>
                                        </p:tav>
                                      </p:tavLst>
                                    </p:anim>
                                    <p:animEffect transition="in" filter="fade">
                                      <p:cBhvr>
                                        <p:cTn id="38" dur="500"/>
                                        <p:tgtEl>
                                          <p:spTgt spid="133"/>
                                        </p:tgtEl>
                                      </p:cBhvr>
                                    </p:animEffect>
                                  </p:childTnLst>
                                </p:cTn>
                              </p:par>
                            </p:childTnLst>
                          </p:cTn>
                        </p:par>
                        <p:par>
                          <p:cTn id="39" fill="hold">
                            <p:stCondLst>
                              <p:cond delay="3200"/>
                            </p:stCondLst>
                            <p:childTnLst>
                              <p:par>
                                <p:cTn id="40" presetID="42" presetClass="entr" presetSubtype="0" fill="hold" grpId="0" nodeType="afterEffect">
                                  <p:stCondLst>
                                    <p:cond delay="0"/>
                                  </p:stCondLst>
                                  <p:childTnLst>
                                    <p:set>
                                      <p:cBhvr>
                                        <p:cTn id="41" dur="1" fill="hold">
                                          <p:stCondLst>
                                            <p:cond delay="0"/>
                                          </p:stCondLst>
                                        </p:cTn>
                                        <p:tgtEl>
                                          <p:spTgt spid="139"/>
                                        </p:tgtEl>
                                        <p:attrNameLst>
                                          <p:attrName>style.visibility</p:attrName>
                                        </p:attrNameLst>
                                      </p:cBhvr>
                                      <p:to>
                                        <p:strVal val="visible"/>
                                      </p:to>
                                    </p:set>
                                    <p:animEffect transition="in" filter="fade">
                                      <p:cBhvr>
                                        <p:cTn id="42" dur="500"/>
                                        <p:tgtEl>
                                          <p:spTgt spid="139"/>
                                        </p:tgtEl>
                                      </p:cBhvr>
                                    </p:animEffect>
                                    <p:anim calcmode="lin" valueType="num">
                                      <p:cBhvr>
                                        <p:cTn id="43" dur="500" fill="hold"/>
                                        <p:tgtEl>
                                          <p:spTgt spid="139"/>
                                        </p:tgtEl>
                                        <p:attrNameLst>
                                          <p:attrName>ppt_x</p:attrName>
                                        </p:attrNameLst>
                                      </p:cBhvr>
                                      <p:tavLst>
                                        <p:tav tm="0">
                                          <p:val>
                                            <p:strVal val="#ppt_x"/>
                                          </p:val>
                                        </p:tav>
                                        <p:tav tm="100000">
                                          <p:val>
                                            <p:strVal val="#ppt_x"/>
                                          </p:val>
                                        </p:tav>
                                      </p:tavLst>
                                    </p:anim>
                                    <p:anim calcmode="lin" valueType="num">
                                      <p:cBhvr>
                                        <p:cTn id="44" dur="500" fill="hold"/>
                                        <p:tgtEl>
                                          <p:spTgt spid="139"/>
                                        </p:tgtEl>
                                        <p:attrNameLst>
                                          <p:attrName>ppt_y</p:attrName>
                                        </p:attrNameLst>
                                      </p:cBhvr>
                                      <p:tavLst>
                                        <p:tav tm="0">
                                          <p:val>
                                            <p:strVal val="#ppt_y+.1"/>
                                          </p:val>
                                        </p:tav>
                                        <p:tav tm="100000">
                                          <p:val>
                                            <p:strVal val="#ppt_y"/>
                                          </p:val>
                                        </p:tav>
                                      </p:tavLst>
                                    </p:anim>
                                  </p:childTnLst>
                                </p:cTn>
                              </p:par>
                            </p:childTnLst>
                          </p:cTn>
                        </p:par>
                        <p:par>
                          <p:cTn id="45" fill="hold">
                            <p:stCondLst>
                              <p:cond delay="3700"/>
                            </p:stCondLst>
                            <p:childTnLst>
                              <p:par>
                                <p:cTn id="46" presetID="22" presetClass="entr" presetSubtype="2" fill="hold" nodeType="afterEffect">
                                  <p:stCondLst>
                                    <p:cond delay="0"/>
                                  </p:stCondLst>
                                  <p:childTnLst>
                                    <p:set>
                                      <p:cBhvr>
                                        <p:cTn id="47" dur="1" fill="hold">
                                          <p:stCondLst>
                                            <p:cond delay="0"/>
                                          </p:stCondLst>
                                        </p:cTn>
                                        <p:tgtEl>
                                          <p:spTgt spid="128"/>
                                        </p:tgtEl>
                                        <p:attrNameLst>
                                          <p:attrName>style.visibility</p:attrName>
                                        </p:attrNameLst>
                                      </p:cBhvr>
                                      <p:to>
                                        <p:strVal val="visible"/>
                                      </p:to>
                                    </p:set>
                                    <p:animEffect transition="in" filter="wipe(right)">
                                      <p:cBhvr>
                                        <p:cTn id="48" dur="500"/>
                                        <p:tgtEl>
                                          <p:spTgt spid="128"/>
                                        </p:tgtEl>
                                      </p:cBhvr>
                                    </p:animEffect>
                                  </p:childTnLst>
                                </p:cTn>
                              </p:par>
                            </p:childTnLst>
                          </p:cTn>
                        </p:par>
                        <p:par>
                          <p:cTn id="49" fill="hold">
                            <p:stCondLst>
                              <p:cond delay="4200"/>
                            </p:stCondLst>
                            <p:childTnLst>
                              <p:par>
                                <p:cTn id="50" presetID="22" presetClass="entr" presetSubtype="8" fill="hold" nodeType="after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wipe(left)">
                                      <p:cBhvr>
                                        <p:cTn id="52" dur="500"/>
                                        <p:tgtEl>
                                          <p:spTgt spid="136"/>
                                        </p:tgtEl>
                                      </p:cBhvr>
                                    </p:animEffect>
                                  </p:childTnLst>
                                </p:cTn>
                              </p:par>
                            </p:childTnLst>
                          </p:cTn>
                        </p:par>
                        <p:par>
                          <p:cTn id="53" fill="hold">
                            <p:stCondLst>
                              <p:cond delay="4700"/>
                            </p:stCondLst>
                            <p:childTnLst>
                              <p:par>
                                <p:cTn id="54" presetID="53" presetClass="entr" presetSubtype="16" fill="hold" nodeType="afterEffect">
                                  <p:stCondLst>
                                    <p:cond delay="0"/>
                                  </p:stCondLst>
                                  <p:childTnLst>
                                    <p:set>
                                      <p:cBhvr>
                                        <p:cTn id="55" dur="1" fill="hold">
                                          <p:stCondLst>
                                            <p:cond delay="0"/>
                                          </p:stCondLst>
                                        </p:cTn>
                                        <p:tgtEl>
                                          <p:spTgt spid="143"/>
                                        </p:tgtEl>
                                        <p:attrNameLst>
                                          <p:attrName>style.visibility</p:attrName>
                                        </p:attrNameLst>
                                      </p:cBhvr>
                                      <p:to>
                                        <p:strVal val="visible"/>
                                      </p:to>
                                    </p:set>
                                    <p:anim calcmode="lin" valueType="num">
                                      <p:cBhvr>
                                        <p:cTn id="56" dur="500" fill="hold"/>
                                        <p:tgtEl>
                                          <p:spTgt spid="143"/>
                                        </p:tgtEl>
                                        <p:attrNameLst>
                                          <p:attrName>ppt_w</p:attrName>
                                        </p:attrNameLst>
                                      </p:cBhvr>
                                      <p:tavLst>
                                        <p:tav tm="0">
                                          <p:val>
                                            <p:fltVal val="0"/>
                                          </p:val>
                                        </p:tav>
                                        <p:tav tm="100000">
                                          <p:val>
                                            <p:strVal val="#ppt_w"/>
                                          </p:val>
                                        </p:tav>
                                      </p:tavLst>
                                    </p:anim>
                                    <p:anim calcmode="lin" valueType="num">
                                      <p:cBhvr>
                                        <p:cTn id="57" dur="500" fill="hold"/>
                                        <p:tgtEl>
                                          <p:spTgt spid="143"/>
                                        </p:tgtEl>
                                        <p:attrNameLst>
                                          <p:attrName>ppt_h</p:attrName>
                                        </p:attrNameLst>
                                      </p:cBhvr>
                                      <p:tavLst>
                                        <p:tav tm="0">
                                          <p:val>
                                            <p:fltVal val="0"/>
                                          </p:val>
                                        </p:tav>
                                        <p:tav tm="100000">
                                          <p:val>
                                            <p:strVal val="#ppt_h"/>
                                          </p:val>
                                        </p:tav>
                                      </p:tavLst>
                                    </p:anim>
                                    <p:animEffect transition="in" filter="fade">
                                      <p:cBhvr>
                                        <p:cTn id="58" dur="500"/>
                                        <p:tgtEl>
                                          <p:spTgt spid="143"/>
                                        </p:tgtEl>
                                      </p:cBhvr>
                                    </p:animEffect>
                                  </p:childTnLst>
                                </p:cTn>
                              </p:par>
                            </p:childTnLst>
                          </p:cTn>
                        </p:par>
                        <p:par>
                          <p:cTn id="59" fill="hold">
                            <p:stCondLst>
                              <p:cond delay="5200"/>
                            </p:stCondLst>
                            <p:childTnLst>
                              <p:par>
                                <p:cTn id="60" presetID="42" presetClass="entr" presetSubtype="0" fill="hold" grpId="0" nodeType="after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anim calcmode="lin" valueType="num">
                                      <p:cBhvr>
                                        <p:cTn id="63" dur="500" fill="hold"/>
                                        <p:tgtEl>
                                          <p:spTgt spid="149"/>
                                        </p:tgtEl>
                                        <p:attrNameLst>
                                          <p:attrName>ppt_x</p:attrName>
                                        </p:attrNameLst>
                                      </p:cBhvr>
                                      <p:tavLst>
                                        <p:tav tm="0">
                                          <p:val>
                                            <p:strVal val="#ppt_x"/>
                                          </p:val>
                                        </p:tav>
                                        <p:tav tm="100000">
                                          <p:val>
                                            <p:strVal val="#ppt_x"/>
                                          </p:val>
                                        </p:tav>
                                      </p:tavLst>
                                    </p:anim>
                                    <p:anim calcmode="lin" valueType="num">
                                      <p:cBhvr>
                                        <p:cTn id="64" dur="500" fill="hold"/>
                                        <p:tgtEl>
                                          <p:spTgt spid="149"/>
                                        </p:tgtEl>
                                        <p:attrNameLst>
                                          <p:attrName>ppt_y</p:attrName>
                                        </p:attrNameLst>
                                      </p:cBhvr>
                                      <p:tavLst>
                                        <p:tav tm="0">
                                          <p:val>
                                            <p:strVal val="#ppt_y+.1"/>
                                          </p:val>
                                        </p:tav>
                                        <p:tav tm="100000">
                                          <p:val>
                                            <p:strVal val="#ppt_y"/>
                                          </p:val>
                                        </p:tav>
                                      </p:tavLst>
                                    </p:anim>
                                  </p:childTnLst>
                                </p:cTn>
                              </p:par>
                            </p:childTnLst>
                          </p:cTn>
                        </p:par>
                        <p:par>
                          <p:cTn id="65" fill="hold">
                            <p:stCondLst>
                              <p:cond delay="5700"/>
                            </p:stCondLst>
                            <p:childTnLst>
                              <p:par>
                                <p:cTn id="66" presetID="22" presetClass="entr" presetSubtype="2" fill="hold" nodeType="afterEffect">
                                  <p:stCondLst>
                                    <p:cond delay="0"/>
                                  </p:stCondLst>
                                  <p:childTnLst>
                                    <p:set>
                                      <p:cBhvr>
                                        <p:cTn id="67" dur="1" fill="hold">
                                          <p:stCondLst>
                                            <p:cond delay="0"/>
                                          </p:stCondLst>
                                        </p:cTn>
                                        <p:tgtEl>
                                          <p:spTgt spid="140"/>
                                        </p:tgtEl>
                                        <p:attrNameLst>
                                          <p:attrName>style.visibility</p:attrName>
                                        </p:attrNameLst>
                                      </p:cBhvr>
                                      <p:to>
                                        <p:strVal val="visible"/>
                                      </p:to>
                                    </p:set>
                                    <p:animEffect transition="in" filter="wipe(right)">
                                      <p:cBhvr>
                                        <p:cTn id="68" dur="500"/>
                                        <p:tgtEl>
                                          <p:spTgt spid="140"/>
                                        </p:tgtEl>
                                      </p:cBhvr>
                                    </p:animEffect>
                                  </p:childTnLst>
                                </p:cTn>
                              </p:par>
                            </p:childTnLst>
                          </p:cTn>
                        </p:par>
                        <p:par>
                          <p:cTn id="69" fill="hold">
                            <p:stCondLst>
                              <p:cond delay="6200"/>
                            </p:stCondLst>
                            <p:childTnLst>
                              <p:par>
                                <p:cTn id="70" presetID="22" presetClass="entr" presetSubtype="8" fill="hold" nodeType="afterEffect">
                                  <p:stCondLst>
                                    <p:cond delay="0"/>
                                  </p:stCondLst>
                                  <p:childTnLst>
                                    <p:set>
                                      <p:cBhvr>
                                        <p:cTn id="71" dur="1" fill="hold">
                                          <p:stCondLst>
                                            <p:cond delay="0"/>
                                          </p:stCondLst>
                                        </p:cTn>
                                        <p:tgtEl>
                                          <p:spTgt spid="146"/>
                                        </p:tgtEl>
                                        <p:attrNameLst>
                                          <p:attrName>style.visibility</p:attrName>
                                        </p:attrNameLst>
                                      </p:cBhvr>
                                      <p:to>
                                        <p:strVal val="visible"/>
                                      </p:to>
                                    </p:set>
                                    <p:animEffect transition="in" filter="wipe(left)">
                                      <p:cBhvr>
                                        <p:cTn id="72" dur="500"/>
                                        <p:tgtEl>
                                          <p:spTgt spid="146"/>
                                        </p:tgtEl>
                                      </p:cBhvr>
                                    </p:animEffect>
                                  </p:childTnLst>
                                </p:cTn>
                              </p:par>
                            </p:childTnLst>
                          </p:cTn>
                        </p:par>
                        <p:par>
                          <p:cTn id="73" fill="hold">
                            <p:stCondLst>
                              <p:cond delay="6700"/>
                            </p:stCondLst>
                            <p:childTnLst>
                              <p:par>
                                <p:cTn id="74" presetID="53" presetClass="entr" presetSubtype="16" fill="hold" nodeType="afterEffect">
                                  <p:stCondLst>
                                    <p:cond delay="0"/>
                                  </p:stCondLst>
                                  <p:childTnLst>
                                    <p:set>
                                      <p:cBhvr>
                                        <p:cTn id="75" dur="1" fill="hold">
                                          <p:stCondLst>
                                            <p:cond delay="0"/>
                                          </p:stCondLst>
                                        </p:cTn>
                                        <p:tgtEl>
                                          <p:spTgt spid="153"/>
                                        </p:tgtEl>
                                        <p:attrNameLst>
                                          <p:attrName>style.visibility</p:attrName>
                                        </p:attrNameLst>
                                      </p:cBhvr>
                                      <p:to>
                                        <p:strVal val="visible"/>
                                      </p:to>
                                    </p:set>
                                    <p:anim calcmode="lin" valueType="num">
                                      <p:cBhvr>
                                        <p:cTn id="76" dur="500" fill="hold"/>
                                        <p:tgtEl>
                                          <p:spTgt spid="153"/>
                                        </p:tgtEl>
                                        <p:attrNameLst>
                                          <p:attrName>ppt_w</p:attrName>
                                        </p:attrNameLst>
                                      </p:cBhvr>
                                      <p:tavLst>
                                        <p:tav tm="0">
                                          <p:val>
                                            <p:fltVal val="0"/>
                                          </p:val>
                                        </p:tav>
                                        <p:tav tm="100000">
                                          <p:val>
                                            <p:strVal val="#ppt_w"/>
                                          </p:val>
                                        </p:tav>
                                      </p:tavLst>
                                    </p:anim>
                                    <p:anim calcmode="lin" valueType="num">
                                      <p:cBhvr>
                                        <p:cTn id="77" dur="500" fill="hold"/>
                                        <p:tgtEl>
                                          <p:spTgt spid="153"/>
                                        </p:tgtEl>
                                        <p:attrNameLst>
                                          <p:attrName>ppt_h</p:attrName>
                                        </p:attrNameLst>
                                      </p:cBhvr>
                                      <p:tavLst>
                                        <p:tav tm="0">
                                          <p:val>
                                            <p:fltVal val="0"/>
                                          </p:val>
                                        </p:tav>
                                        <p:tav tm="100000">
                                          <p:val>
                                            <p:strVal val="#ppt_h"/>
                                          </p:val>
                                        </p:tav>
                                      </p:tavLst>
                                    </p:anim>
                                    <p:animEffect transition="in" filter="fade">
                                      <p:cBhvr>
                                        <p:cTn id="78" dur="500"/>
                                        <p:tgtEl>
                                          <p:spTgt spid="153"/>
                                        </p:tgtEl>
                                      </p:cBhvr>
                                    </p:animEffect>
                                  </p:childTnLst>
                                </p:cTn>
                              </p:par>
                            </p:childTnLst>
                          </p:cTn>
                        </p:par>
                        <p:par>
                          <p:cTn id="79" fill="hold">
                            <p:stCondLst>
                              <p:cond delay="7200"/>
                            </p:stCondLst>
                            <p:childTnLst>
                              <p:par>
                                <p:cTn id="80" presetID="42" presetClass="entr" presetSubtype="0" fill="hold" grpId="0" nodeType="afterEffect">
                                  <p:stCondLst>
                                    <p:cond delay="0"/>
                                  </p:stCondLst>
                                  <p:childTnLst>
                                    <p:set>
                                      <p:cBhvr>
                                        <p:cTn id="81" dur="1" fill="hold">
                                          <p:stCondLst>
                                            <p:cond delay="0"/>
                                          </p:stCondLst>
                                        </p:cTn>
                                        <p:tgtEl>
                                          <p:spTgt spid="159"/>
                                        </p:tgtEl>
                                        <p:attrNameLst>
                                          <p:attrName>style.visibility</p:attrName>
                                        </p:attrNameLst>
                                      </p:cBhvr>
                                      <p:to>
                                        <p:strVal val="visible"/>
                                      </p:to>
                                    </p:set>
                                    <p:animEffect transition="in" filter="fade">
                                      <p:cBhvr>
                                        <p:cTn id="82" dur="500"/>
                                        <p:tgtEl>
                                          <p:spTgt spid="159"/>
                                        </p:tgtEl>
                                      </p:cBhvr>
                                    </p:animEffect>
                                    <p:anim calcmode="lin" valueType="num">
                                      <p:cBhvr>
                                        <p:cTn id="83" dur="500" fill="hold"/>
                                        <p:tgtEl>
                                          <p:spTgt spid="159"/>
                                        </p:tgtEl>
                                        <p:attrNameLst>
                                          <p:attrName>ppt_x</p:attrName>
                                        </p:attrNameLst>
                                      </p:cBhvr>
                                      <p:tavLst>
                                        <p:tav tm="0">
                                          <p:val>
                                            <p:strVal val="#ppt_x"/>
                                          </p:val>
                                        </p:tav>
                                        <p:tav tm="100000">
                                          <p:val>
                                            <p:strVal val="#ppt_x"/>
                                          </p:val>
                                        </p:tav>
                                      </p:tavLst>
                                    </p:anim>
                                    <p:anim calcmode="lin" valueType="num">
                                      <p:cBhvr>
                                        <p:cTn id="84" dur="500" fill="hold"/>
                                        <p:tgtEl>
                                          <p:spTgt spid="159"/>
                                        </p:tgtEl>
                                        <p:attrNameLst>
                                          <p:attrName>ppt_y</p:attrName>
                                        </p:attrNameLst>
                                      </p:cBhvr>
                                      <p:tavLst>
                                        <p:tav tm="0">
                                          <p:val>
                                            <p:strVal val="#ppt_y+.1"/>
                                          </p:val>
                                        </p:tav>
                                        <p:tav tm="100000">
                                          <p:val>
                                            <p:strVal val="#ppt_y"/>
                                          </p:val>
                                        </p:tav>
                                      </p:tavLst>
                                    </p:anim>
                                  </p:childTnLst>
                                </p:cTn>
                              </p:par>
                            </p:childTnLst>
                          </p:cTn>
                        </p:par>
                        <p:par>
                          <p:cTn id="85" fill="hold">
                            <p:stCondLst>
                              <p:cond delay="7700"/>
                            </p:stCondLst>
                            <p:childTnLst>
                              <p:par>
                                <p:cTn id="86" presetID="22" presetClass="entr" presetSubtype="2" fill="hold" nodeType="afterEffect">
                                  <p:stCondLst>
                                    <p:cond delay="0"/>
                                  </p:stCondLst>
                                  <p:childTnLst>
                                    <p:set>
                                      <p:cBhvr>
                                        <p:cTn id="87" dur="1" fill="hold">
                                          <p:stCondLst>
                                            <p:cond delay="0"/>
                                          </p:stCondLst>
                                        </p:cTn>
                                        <p:tgtEl>
                                          <p:spTgt spid="150"/>
                                        </p:tgtEl>
                                        <p:attrNameLst>
                                          <p:attrName>style.visibility</p:attrName>
                                        </p:attrNameLst>
                                      </p:cBhvr>
                                      <p:to>
                                        <p:strVal val="visible"/>
                                      </p:to>
                                    </p:set>
                                    <p:animEffect transition="in" filter="wipe(right)">
                                      <p:cBhvr>
                                        <p:cTn id="88" dur="500"/>
                                        <p:tgtEl>
                                          <p:spTgt spid="150"/>
                                        </p:tgtEl>
                                      </p:cBhvr>
                                    </p:animEffect>
                                  </p:childTnLst>
                                </p:cTn>
                              </p:par>
                            </p:childTnLst>
                          </p:cTn>
                        </p:par>
                        <p:par>
                          <p:cTn id="89" fill="hold">
                            <p:stCondLst>
                              <p:cond delay="8200"/>
                            </p:stCondLst>
                            <p:childTnLst>
                              <p:par>
                                <p:cTn id="90" presetID="22" presetClass="entr" presetSubtype="8" fill="hold" nodeType="afterEffect">
                                  <p:stCondLst>
                                    <p:cond delay="0"/>
                                  </p:stCondLst>
                                  <p:childTnLst>
                                    <p:set>
                                      <p:cBhvr>
                                        <p:cTn id="91" dur="1" fill="hold">
                                          <p:stCondLst>
                                            <p:cond delay="0"/>
                                          </p:stCondLst>
                                        </p:cTn>
                                        <p:tgtEl>
                                          <p:spTgt spid="156"/>
                                        </p:tgtEl>
                                        <p:attrNameLst>
                                          <p:attrName>style.visibility</p:attrName>
                                        </p:attrNameLst>
                                      </p:cBhvr>
                                      <p:to>
                                        <p:strVal val="visible"/>
                                      </p:to>
                                    </p:set>
                                    <p:animEffect transition="in" filter="wipe(left)">
                                      <p:cBhvr>
                                        <p:cTn id="92" dur="500"/>
                                        <p:tgtEl>
                                          <p:spTgt spid="156"/>
                                        </p:tgtEl>
                                      </p:cBhvr>
                                    </p:animEffect>
                                  </p:childTnLst>
                                </p:cTn>
                              </p:par>
                            </p:childTnLst>
                          </p:cTn>
                        </p:par>
                        <p:par>
                          <p:cTn id="93" fill="hold">
                            <p:stCondLst>
                              <p:cond delay="8700"/>
                            </p:stCondLst>
                            <p:childTnLst>
                              <p:par>
                                <p:cTn id="94" presetID="53" presetClass="entr" presetSubtype="16" fill="hold" nodeType="afterEffect">
                                  <p:stCondLst>
                                    <p:cond delay="0"/>
                                  </p:stCondLst>
                                  <p:childTnLst>
                                    <p:set>
                                      <p:cBhvr>
                                        <p:cTn id="95" dur="1" fill="hold">
                                          <p:stCondLst>
                                            <p:cond delay="0"/>
                                          </p:stCondLst>
                                        </p:cTn>
                                        <p:tgtEl>
                                          <p:spTgt spid="163"/>
                                        </p:tgtEl>
                                        <p:attrNameLst>
                                          <p:attrName>style.visibility</p:attrName>
                                        </p:attrNameLst>
                                      </p:cBhvr>
                                      <p:to>
                                        <p:strVal val="visible"/>
                                      </p:to>
                                    </p:set>
                                    <p:anim calcmode="lin" valueType="num">
                                      <p:cBhvr>
                                        <p:cTn id="96" dur="500" fill="hold"/>
                                        <p:tgtEl>
                                          <p:spTgt spid="163"/>
                                        </p:tgtEl>
                                        <p:attrNameLst>
                                          <p:attrName>ppt_w</p:attrName>
                                        </p:attrNameLst>
                                      </p:cBhvr>
                                      <p:tavLst>
                                        <p:tav tm="0">
                                          <p:val>
                                            <p:fltVal val="0"/>
                                          </p:val>
                                        </p:tav>
                                        <p:tav tm="100000">
                                          <p:val>
                                            <p:strVal val="#ppt_w"/>
                                          </p:val>
                                        </p:tav>
                                      </p:tavLst>
                                    </p:anim>
                                    <p:anim calcmode="lin" valueType="num">
                                      <p:cBhvr>
                                        <p:cTn id="97" dur="500" fill="hold"/>
                                        <p:tgtEl>
                                          <p:spTgt spid="163"/>
                                        </p:tgtEl>
                                        <p:attrNameLst>
                                          <p:attrName>ppt_h</p:attrName>
                                        </p:attrNameLst>
                                      </p:cBhvr>
                                      <p:tavLst>
                                        <p:tav tm="0">
                                          <p:val>
                                            <p:fltVal val="0"/>
                                          </p:val>
                                        </p:tav>
                                        <p:tav tm="100000">
                                          <p:val>
                                            <p:strVal val="#ppt_h"/>
                                          </p:val>
                                        </p:tav>
                                      </p:tavLst>
                                    </p:anim>
                                    <p:animEffect transition="in" filter="fade">
                                      <p:cBhvr>
                                        <p:cTn id="98" dur="500"/>
                                        <p:tgtEl>
                                          <p:spTgt spid="163"/>
                                        </p:tgtEl>
                                      </p:cBhvr>
                                    </p:animEffect>
                                  </p:childTnLst>
                                </p:cTn>
                              </p:par>
                            </p:childTnLst>
                          </p:cTn>
                        </p:par>
                        <p:par>
                          <p:cTn id="99" fill="hold">
                            <p:stCondLst>
                              <p:cond delay="9200"/>
                            </p:stCondLst>
                            <p:childTnLst>
                              <p:par>
                                <p:cTn id="100" presetID="42" presetClass="entr" presetSubtype="0" fill="hold" grpId="0" nodeType="afterEffect">
                                  <p:stCondLst>
                                    <p:cond delay="0"/>
                                  </p:stCondLst>
                                  <p:childTnLst>
                                    <p:set>
                                      <p:cBhvr>
                                        <p:cTn id="101" dur="1" fill="hold">
                                          <p:stCondLst>
                                            <p:cond delay="0"/>
                                          </p:stCondLst>
                                        </p:cTn>
                                        <p:tgtEl>
                                          <p:spTgt spid="169"/>
                                        </p:tgtEl>
                                        <p:attrNameLst>
                                          <p:attrName>style.visibility</p:attrName>
                                        </p:attrNameLst>
                                      </p:cBhvr>
                                      <p:to>
                                        <p:strVal val="visible"/>
                                      </p:to>
                                    </p:set>
                                    <p:animEffect transition="in" filter="fade">
                                      <p:cBhvr>
                                        <p:cTn id="102" dur="500"/>
                                        <p:tgtEl>
                                          <p:spTgt spid="169"/>
                                        </p:tgtEl>
                                      </p:cBhvr>
                                    </p:animEffect>
                                    <p:anim calcmode="lin" valueType="num">
                                      <p:cBhvr>
                                        <p:cTn id="103" dur="500" fill="hold"/>
                                        <p:tgtEl>
                                          <p:spTgt spid="169"/>
                                        </p:tgtEl>
                                        <p:attrNameLst>
                                          <p:attrName>ppt_x</p:attrName>
                                        </p:attrNameLst>
                                      </p:cBhvr>
                                      <p:tavLst>
                                        <p:tav tm="0">
                                          <p:val>
                                            <p:strVal val="#ppt_x"/>
                                          </p:val>
                                        </p:tav>
                                        <p:tav tm="100000">
                                          <p:val>
                                            <p:strVal val="#ppt_x"/>
                                          </p:val>
                                        </p:tav>
                                      </p:tavLst>
                                    </p:anim>
                                    <p:anim calcmode="lin" valueType="num">
                                      <p:cBhvr>
                                        <p:cTn id="104" dur="500" fill="hold"/>
                                        <p:tgtEl>
                                          <p:spTgt spid="169"/>
                                        </p:tgtEl>
                                        <p:attrNameLst>
                                          <p:attrName>ppt_y</p:attrName>
                                        </p:attrNameLst>
                                      </p:cBhvr>
                                      <p:tavLst>
                                        <p:tav tm="0">
                                          <p:val>
                                            <p:strVal val="#ppt_y+.1"/>
                                          </p:val>
                                        </p:tav>
                                        <p:tav tm="100000">
                                          <p:val>
                                            <p:strVal val="#ppt_y"/>
                                          </p:val>
                                        </p:tav>
                                      </p:tavLst>
                                    </p:anim>
                                  </p:childTnLst>
                                </p:cTn>
                              </p:par>
                            </p:childTnLst>
                          </p:cTn>
                        </p:par>
                        <p:par>
                          <p:cTn id="105" fill="hold">
                            <p:stCondLst>
                              <p:cond delay="9700"/>
                            </p:stCondLst>
                            <p:childTnLst>
                              <p:par>
                                <p:cTn id="106" presetID="22" presetClass="entr" presetSubtype="2" fill="hold" nodeType="afterEffect">
                                  <p:stCondLst>
                                    <p:cond delay="0"/>
                                  </p:stCondLst>
                                  <p:childTnLst>
                                    <p:set>
                                      <p:cBhvr>
                                        <p:cTn id="107" dur="1" fill="hold">
                                          <p:stCondLst>
                                            <p:cond delay="0"/>
                                          </p:stCondLst>
                                        </p:cTn>
                                        <p:tgtEl>
                                          <p:spTgt spid="160"/>
                                        </p:tgtEl>
                                        <p:attrNameLst>
                                          <p:attrName>style.visibility</p:attrName>
                                        </p:attrNameLst>
                                      </p:cBhvr>
                                      <p:to>
                                        <p:strVal val="visible"/>
                                      </p:to>
                                    </p:set>
                                    <p:animEffect transition="in" filter="wipe(right)">
                                      <p:cBhvr>
                                        <p:cTn id="108" dur="500"/>
                                        <p:tgtEl>
                                          <p:spTgt spid="160"/>
                                        </p:tgtEl>
                                      </p:cBhvr>
                                    </p:animEffect>
                                  </p:childTnLst>
                                </p:cTn>
                              </p:par>
                            </p:childTnLst>
                          </p:cTn>
                        </p:par>
                        <p:par>
                          <p:cTn id="109" fill="hold">
                            <p:stCondLst>
                              <p:cond delay="10200"/>
                            </p:stCondLst>
                            <p:childTnLst>
                              <p:par>
                                <p:cTn id="110" presetID="22" presetClass="entr" presetSubtype="8" fill="hold" nodeType="afterEffect">
                                  <p:stCondLst>
                                    <p:cond delay="0"/>
                                  </p:stCondLst>
                                  <p:childTnLst>
                                    <p:set>
                                      <p:cBhvr>
                                        <p:cTn id="111" dur="1" fill="hold">
                                          <p:stCondLst>
                                            <p:cond delay="0"/>
                                          </p:stCondLst>
                                        </p:cTn>
                                        <p:tgtEl>
                                          <p:spTgt spid="166"/>
                                        </p:tgtEl>
                                        <p:attrNameLst>
                                          <p:attrName>style.visibility</p:attrName>
                                        </p:attrNameLst>
                                      </p:cBhvr>
                                      <p:to>
                                        <p:strVal val="visible"/>
                                      </p:to>
                                    </p:set>
                                    <p:animEffect transition="in" filter="wipe(left)">
                                      <p:cBhvr>
                                        <p:cTn id="112"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1" grpId="0" animBg="1"/>
      <p:bldP spid="132" grpId="0" animBg="1"/>
      <p:bldP spid="139" grpId="0" animBg="1"/>
      <p:bldP spid="149" grpId="0" animBg="1"/>
      <p:bldP spid="159" grpId="0" animBg="1"/>
      <p:bldP spid="1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03</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1218791" y="1947391"/>
            <a:ext cx="6961374" cy="1799366"/>
            <a:chOff x="1260022" y="2163164"/>
            <a:chExt cx="6960165" cy="1748634"/>
          </a:xfrm>
          <a:noFill/>
          <a:effectLst>
            <a:outerShdw blurRad="76200" dist="38100" dir="5400000" algn="t" rotWithShape="0">
              <a:prstClr val="black">
                <a:alpha val="28000"/>
              </a:prstClr>
            </a:outerShdw>
          </a:effectLst>
        </p:grpSpPr>
        <p:sp>
          <p:nvSpPr>
            <p:cNvPr id="11" name="Arc 54"/>
            <p:cNvSpPr/>
            <p:nvPr/>
          </p:nvSpPr>
          <p:spPr bwMode="auto">
            <a:xfrm>
              <a:off x="4740104"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latin typeface="Roboto" pitchFamily="2" charset="0"/>
                <a:ea typeface="Roboto" pitchFamily="2" charset="0"/>
              </a:endParaRPr>
            </a:p>
          </p:txBody>
        </p:sp>
        <p:sp>
          <p:nvSpPr>
            <p:cNvPr id="12" name="Arc 42"/>
            <p:cNvSpPr/>
            <p:nvPr/>
          </p:nvSpPr>
          <p:spPr bwMode="auto">
            <a:xfrm>
              <a:off x="1260022"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latin typeface="Roboto" pitchFamily="2" charset="0"/>
                <a:ea typeface="Roboto" pitchFamily="2" charset="0"/>
              </a:endParaRPr>
            </a:p>
          </p:txBody>
        </p:sp>
        <p:sp>
          <p:nvSpPr>
            <p:cNvPr id="13" name="Arc 40"/>
            <p:cNvSpPr/>
            <p:nvPr/>
          </p:nvSpPr>
          <p:spPr bwMode="auto">
            <a:xfrm rot="10800000">
              <a:off x="3000064"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latin typeface="Roboto" pitchFamily="2" charset="0"/>
                <a:ea typeface="Roboto" pitchFamily="2" charset="0"/>
              </a:endParaRPr>
            </a:p>
          </p:txBody>
        </p:sp>
        <p:sp>
          <p:nvSpPr>
            <p:cNvPr id="14" name="Arc 52"/>
            <p:cNvSpPr/>
            <p:nvPr/>
          </p:nvSpPr>
          <p:spPr bwMode="auto">
            <a:xfrm rot="10800000">
              <a:off x="6480146"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latin typeface="Roboto" pitchFamily="2" charset="0"/>
                <a:ea typeface="Roboto" pitchFamily="2" charset="0"/>
              </a:endParaRPr>
            </a:p>
          </p:txBody>
        </p:sp>
      </p:grpSp>
      <p:grpSp>
        <p:nvGrpSpPr>
          <p:cNvPr id="15" name="组合 14"/>
          <p:cNvGrpSpPr/>
          <p:nvPr/>
        </p:nvGrpSpPr>
        <p:grpSpPr>
          <a:xfrm>
            <a:off x="1266937" y="1347361"/>
            <a:ext cx="1669828" cy="819528"/>
            <a:chOff x="6084168" y="1274556"/>
            <a:chExt cx="1669538" cy="796423"/>
          </a:xfrm>
        </p:grpSpPr>
        <p:sp>
          <p:nvSpPr>
            <p:cNvPr id="16" name="TextBox 30"/>
            <p:cNvSpPr txBox="1"/>
            <p:nvPr/>
          </p:nvSpPr>
          <p:spPr>
            <a:xfrm>
              <a:off x="6084168" y="1514664"/>
              <a:ext cx="1669538" cy="556315"/>
            </a:xfrm>
            <a:prstGeom prst="rect">
              <a:avLst/>
            </a:prstGeom>
            <a:noFill/>
          </p:spPr>
          <p:txBody>
            <a:bodyPr wrap="square" lIns="91431" tIns="45715" rIns="91431" bIns="45715"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8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您的内容打在这里，或者通过您的内容打在这里，或者您的内容打在这里，</a:t>
              </a:r>
              <a:endParaRPr kumimoji="0" lang="zh-CN" altLang="en-US" sz="8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17" name="TextBox 31"/>
            <p:cNvSpPr txBox="1"/>
            <p:nvPr/>
          </p:nvSpPr>
          <p:spPr>
            <a:xfrm>
              <a:off x="6532344" y="1274556"/>
              <a:ext cx="1008112" cy="276999"/>
            </a:xfrm>
            <a:prstGeom prst="rect">
              <a:avLst/>
            </a:prstGeom>
            <a:noFill/>
          </p:spPr>
          <p:txBody>
            <a:bodyPr wrap="square" lIns="91431" tIns="0" rIns="91431"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华文黑体" pitchFamily="2" charset="-122"/>
                </a:rPr>
                <a:t>添加标题</a:t>
              </a:r>
              <a:endPar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华文黑体" pitchFamily="2" charset="-122"/>
              </a:endParaRPr>
            </a:p>
          </p:txBody>
        </p:sp>
      </p:grpSp>
      <p:grpSp>
        <p:nvGrpSpPr>
          <p:cNvPr id="18" name="组合 17"/>
          <p:cNvGrpSpPr/>
          <p:nvPr/>
        </p:nvGrpSpPr>
        <p:grpSpPr>
          <a:xfrm>
            <a:off x="3015320" y="3732749"/>
            <a:ext cx="1669828" cy="819528"/>
            <a:chOff x="6084168" y="1274556"/>
            <a:chExt cx="1669538" cy="796423"/>
          </a:xfrm>
        </p:grpSpPr>
        <p:sp>
          <p:nvSpPr>
            <p:cNvPr id="19" name="TextBox 33"/>
            <p:cNvSpPr txBox="1"/>
            <p:nvPr/>
          </p:nvSpPr>
          <p:spPr>
            <a:xfrm>
              <a:off x="6084168" y="1514664"/>
              <a:ext cx="1669538" cy="556315"/>
            </a:xfrm>
            <a:prstGeom prst="rect">
              <a:avLst/>
            </a:prstGeom>
            <a:noFill/>
          </p:spPr>
          <p:txBody>
            <a:bodyPr wrap="square" lIns="91431" tIns="45715" rIns="91431" bIns="45715"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8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您的内容打在这里，或者通过您的内容打在这里，或者您的内容打在这里，</a:t>
              </a:r>
              <a:endParaRPr kumimoji="0" lang="zh-CN" altLang="en-US" sz="8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20" name="TextBox 34"/>
            <p:cNvSpPr txBox="1"/>
            <p:nvPr/>
          </p:nvSpPr>
          <p:spPr>
            <a:xfrm>
              <a:off x="6532344" y="1274556"/>
              <a:ext cx="1008112" cy="276999"/>
            </a:xfrm>
            <a:prstGeom prst="rect">
              <a:avLst/>
            </a:prstGeom>
            <a:noFill/>
          </p:spPr>
          <p:txBody>
            <a:bodyPr wrap="square" lIns="91431" tIns="0" rIns="91431"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华文黑体" pitchFamily="2" charset="-122"/>
                </a:rPr>
                <a:t>添加标题</a:t>
              </a:r>
              <a:endPar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华文黑体" pitchFamily="2" charset="-122"/>
              </a:endParaRPr>
            </a:p>
          </p:txBody>
        </p:sp>
      </p:grpSp>
      <p:grpSp>
        <p:nvGrpSpPr>
          <p:cNvPr id="21" name="组合 20"/>
          <p:cNvGrpSpPr/>
          <p:nvPr/>
        </p:nvGrpSpPr>
        <p:grpSpPr>
          <a:xfrm>
            <a:off x="4699476" y="1347361"/>
            <a:ext cx="1669828" cy="819528"/>
            <a:chOff x="6084168" y="1274556"/>
            <a:chExt cx="1669538" cy="796423"/>
          </a:xfrm>
        </p:grpSpPr>
        <p:sp>
          <p:nvSpPr>
            <p:cNvPr id="22" name="TextBox 36"/>
            <p:cNvSpPr txBox="1"/>
            <p:nvPr/>
          </p:nvSpPr>
          <p:spPr>
            <a:xfrm>
              <a:off x="6084168" y="1514664"/>
              <a:ext cx="1669538" cy="556315"/>
            </a:xfrm>
            <a:prstGeom prst="rect">
              <a:avLst/>
            </a:prstGeom>
            <a:noFill/>
          </p:spPr>
          <p:txBody>
            <a:bodyPr wrap="square" lIns="91431" tIns="45715" rIns="91431" bIns="45715"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8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您的内容打在这里，或者通过您的内容打在这里，或者您的内容打在这里，</a:t>
              </a:r>
              <a:endParaRPr kumimoji="0" lang="zh-CN" altLang="en-US" sz="8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23" name="TextBox 37"/>
            <p:cNvSpPr txBox="1"/>
            <p:nvPr/>
          </p:nvSpPr>
          <p:spPr>
            <a:xfrm>
              <a:off x="6532344" y="1274556"/>
              <a:ext cx="1008112" cy="276999"/>
            </a:xfrm>
            <a:prstGeom prst="rect">
              <a:avLst/>
            </a:prstGeom>
            <a:noFill/>
          </p:spPr>
          <p:txBody>
            <a:bodyPr wrap="square" lIns="91431" tIns="0" rIns="91431"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华文黑体" pitchFamily="2" charset="-122"/>
                </a:rPr>
                <a:t>添加标题</a:t>
              </a:r>
              <a:endPar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华文黑体" pitchFamily="2" charset="-122"/>
              </a:endParaRPr>
            </a:p>
          </p:txBody>
        </p:sp>
      </p:grpSp>
      <p:grpSp>
        <p:nvGrpSpPr>
          <p:cNvPr id="24" name="组合 23"/>
          <p:cNvGrpSpPr/>
          <p:nvPr/>
        </p:nvGrpSpPr>
        <p:grpSpPr>
          <a:xfrm>
            <a:off x="6513184" y="3732750"/>
            <a:ext cx="1669828" cy="819528"/>
            <a:chOff x="6084168" y="1274556"/>
            <a:chExt cx="1669538" cy="796422"/>
          </a:xfrm>
        </p:grpSpPr>
        <p:sp>
          <p:nvSpPr>
            <p:cNvPr id="25" name="TextBox 39"/>
            <p:cNvSpPr txBox="1"/>
            <p:nvPr/>
          </p:nvSpPr>
          <p:spPr>
            <a:xfrm>
              <a:off x="6084168" y="1514664"/>
              <a:ext cx="1669538" cy="556314"/>
            </a:xfrm>
            <a:prstGeom prst="rect">
              <a:avLst/>
            </a:prstGeom>
            <a:noFill/>
          </p:spPr>
          <p:txBody>
            <a:bodyPr wrap="square" lIns="91431" tIns="45715" rIns="91431" bIns="45715"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8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您的内容打在这里，或者通过您的内容打在这里，或者您的内容打在这里，</a:t>
              </a:r>
              <a:endParaRPr kumimoji="0" lang="zh-CN" altLang="en-US" sz="8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26" name="TextBox 40"/>
            <p:cNvSpPr txBox="1"/>
            <p:nvPr/>
          </p:nvSpPr>
          <p:spPr>
            <a:xfrm>
              <a:off x="6532344" y="1274556"/>
              <a:ext cx="1008112" cy="276999"/>
            </a:xfrm>
            <a:prstGeom prst="rect">
              <a:avLst/>
            </a:prstGeom>
            <a:noFill/>
          </p:spPr>
          <p:txBody>
            <a:bodyPr wrap="square" lIns="91431" tIns="0" rIns="91431"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华文黑体" pitchFamily="2" charset="-122"/>
                </a:rPr>
                <a:t>添加标题</a:t>
              </a:r>
              <a:endPar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华文黑体" pitchFamily="2" charset="-122"/>
              </a:endParaRPr>
            </a:p>
          </p:txBody>
        </p:sp>
      </p:grpSp>
      <p:grpSp>
        <p:nvGrpSpPr>
          <p:cNvPr id="27" name="组合 26"/>
          <p:cNvGrpSpPr/>
          <p:nvPr/>
        </p:nvGrpSpPr>
        <p:grpSpPr>
          <a:xfrm>
            <a:off x="1516672" y="2248188"/>
            <a:ext cx="1206806" cy="1206613"/>
            <a:chOff x="2201071" y="3406041"/>
            <a:chExt cx="1805286" cy="1805938"/>
          </a:xfrm>
        </p:grpSpPr>
        <p:grpSp>
          <p:nvGrpSpPr>
            <p:cNvPr id="28" name="组合 27"/>
            <p:cNvGrpSpPr/>
            <p:nvPr/>
          </p:nvGrpSpPr>
          <p:grpSpPr>
            <a:xfrm>
              <a:off x="2201071" y="3406041"/>
              <a:ext cx="1805286" cy="1805938"/>
              <a:chOff x="4345444" y="2542859"/>
              <a:chExt cx="1810550" cy="1811205"/>
            </a:xfrm>
          </p:grpSpPr>
          <p:grpSp>
            <p:nvGrpSpPr>
              <p:cNvPr id="30" name="组合 2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2" name="同心圆 31"/>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微软雅黑" panose="020B0503020204020204" pitchFamily="34" charset="-122"/>
                  </a:endParaRPr>
                </a:p>
              </p:txBody>
            </p:sp>
            <p:sp>
              <p:nvSpPr>
                <p:cNvPr id="33" name="椭圆 32"/>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endParaRPr>
                </a:p>
              </p:txBody>
            </p:sp>
          </p:grpSp>
          <p:sp>
            <p:nvSpPr>
              <p:cNvPr id="31" name="椭圆 30"/>
              <p:cNvSpPr/>
              <p:nvPr/>
            </p:nvSpPr>
            <p:spPr>
              <a:xfrm>
                <a:off x="4565570" y="2763062"/>
                <a:ext cx="1370298" cy="1370793"/>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endParaRPr>
              </a:p>
            </p:txBody>
          </p:sp>
        </p:grpSp>
        <p:sp>
          <p:nvSpPr>
            <p:cNvPr id="29" name="TextBox 43"/>
            <p:cNvSpPr txBox="1"/>
            <p:nvPr/>
          </p:nvSpPr>
          <p:spPr>
            <a:xfrm>
              <a:off x="2694008" y="3876616"/>
              <a:ext cx="1023614" cy="8752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添加</a:t>
              </a:r>
              <a:endParaRPr kumimoji="0" lang="en-US" altLang="zh-CN"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内容</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4980217" y="2248188"/>
            <a:ext cx="1206806" cy="1206613"/>
            <a:chOff x="7382260" y="3406041"/>
            <a:chExt cx="1805286" cy="1805938"/>
          </a:xfrm>
        </p:grpSpPr>
        <p:grpSp>
          <p:nvGrpSpPr>
            <p:cNvPr id="35" name="组合 34"/>
            <p:cNvGrpSpPr/>
            <p:nvPr/>
          </p:nvGrpSpPr>
          <p:grpSpPr>
            <a:xfrm>
              <a:off x="7382260" y="3406041"/>
              <a:ext cx="1805286" cy="1805938"/>
              <a:chOff x="4345444" y="2542859"/>
              <a:chExt cx="1810550" cy="1811205"/>
            </a:xfrm>
          </p:grpSpPr>
          <p:grpSp>
            <p:nvGrpSpPr>
              <p:cNvPr id="37" name="组合 3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9" name="同心圆 38"/>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微软雅黑" panose="020B0503020204020204" pitchFamily="34" charset="-122"/>
                  </a:endParaRPr>
                </a:p>
              </p:txBody>
            </p:sp>
            <p:sp>
              <p:nvSpPr>
                <p:cNvPr id="40" name="椭圆 39"/>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endParaRPr>
                </a:p>
              </p:txBody>
            </p:sp>
          </p:grpSp>
          <p:sp>
            <p:nvSpPr>
              <p:cNvPr id="38" name="椭圆 37"/>
              <p:cNvSpPr/>
              <p:nvPr/>
            </p:nvSpPr>
            <p:spPr>
              <a:xfrm>
                <a:off x="4565570" y="2763062"/>
                <a:ext cx="1370298" cy="1370793"/>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endParaRPr>
              </a:p>
            </p:txBody>
          </p:sp>
        </p:grpSp>
        <p:sp>
          <p:nvSpPr>
            <p:cNvPr id="36" name="TextBox 50"/>
            <p:cNvSpPr txBox="1"/>
            <p:nvPr/>
          </p:nvSpPr>
          <p:spPr>
            <a:xfrm>
              <a:off x="7875197" y="3876616"/>
              <a:ext cx="1023614" cy="8752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添加</a:t>
              </a:r>
              <a:endParaRPr kumimoji="0" lang="en-US" altLang="zh-CN"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内容</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261429" y="2248188"/>
            <a:ext cx="1206806" cy="1206613"/>
            <a:chOff x="4811090" y="3406041"/>
            <a:chExt cx="1805286" cy="1805938"/>
          </a:xfrm>
        </p:grpSpPr>
        <p:grpSp>
          <p:nvGrpSpPr>
            <p:cNvPr id="42" name="组合 41"/>
            <p:cNvGrpSpPr/>
            <p:nvPr/>
          </p:nvGrpSpPr>
          <p:grpSpPr>
            <a:xfrm>
              <a:off x="4811090" y="3406041"/>
              <a:ext cx="1805286" cy="1805938"/>
              <a:chOff x="4345444" y="2542859"/>
              <a:chExt cx="1810550" cy="1811205"/>
            </a:xfrm>
          </p:grpSpPr>
          <p:grpSp>
            <p:nvGrpSpPr>
              <p:cNvPr id="44" name="组合 4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6" name="同心圆 45"/>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微软雅黑" panose="020B0503020204020204" pitchFamily="34" charset="-122"/>
                  </a:endParaRPr>
                </a:p>
              </p:txBody>
            </p:sp>
            <p:sp>
              <p:nvSpPr>
                <p:cNvPr id="47" name="椭圆 46"/>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endParaRPr>
                </a:p>
              </p:txBody>
            </p:sp>
          </p:grpSp>
          <p:sp>
            <p:nvSpPr>
              <p:cNvPr id="45" name="椭圆 44"/>
              <p:cNvSpPr/>
              <p:nvPr/>
            </p:nvSpPr>
            <p:spPr>
              <a:xfrm>
                <a:off x="4565570" y="2763062"/>
                <a:ext cx="1370298" cy="1370793"/>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endParaRPr>
              </a:p>
            </p:txBody>
          </p:sp>
        </p:grpSp>
        <p:sp>
          <p:nvSpPr>
            <p:cNvPr id="43" name="TextBox 57"/>
            <p:cNvSpPr txBox="1"/>
            <p:nvPr/>
          </p:nvSpPr>
          <p:spPr>
            <a:xfrm>
              <a:off x="5304027" y="3876616"/>
              <a:ext cx="1023614" cy="8752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添加</a:t>
              </a:r>
              <a:endParaRPr kumimoji="0" lang="en-US" altLang="zh-CN"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内容</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6706590" y="2248188"/>
            <a:ext cx="1206806" cy="1206613"/>
            <a:chOff x="9964778" y="3406041"/>
            <a:chExt cx="1805286" cy="1805938"/>
          </a:xfrm>
        </p:grpSpPr>
        <p:grpSp>
          <p:nvGrpSpPr>
            <p:cNvPr id="49" name="组合 48"/>
            <p:cNvGrpSpPr/>
            <p:nvPr/>
          </p:nvGrpSpPr>
          <p:grpSpPr>
            <a:xfrm>
              <a:off x="9964778" y="3406041"/>
              <a:ext cx="1805286" cy="1805938"/>
              <a:chOff x="4345444" y="2542859"/>
              <a:chExt cx="1810550" cy="1811205"/>
            </a:xfrm>
          </p:grpSpPr>
          <p:grpSp>
            <p:nvGrpSpPr>
              <p:cNvPr id="51" name="组合 5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3" name="同心圆 52"/>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微软雅黑" panose="020B0503020204020204" pitchFamily="34" charset="-122"/>
                  </a:endParaRPr>
                </a:p>
              </p:txBody>
            </p:sp>
            <p:sp>
              <p:nvSpPr>
                <p:cNvPr id="54" name="椭圆 53"/>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endParaRPr>
                </a:p>
              </p:txBody>
            </p:sp>
          </p:grpSp>
          <p:sp>
            <p:nvSpPr>
              <p:cNvPr id="52" name="椭圆 51"/>
              <p:cNvSpPr/>
              <p:nvPr/>
            </p:nvSpPr>
            <p:spPr>
              <a:xfrm>
                <a:off x="4565570" y="2763062"/>
                <a:ext cx="1370298" cy="1370793"/>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endParaRPr>
              </a:p>
            </p:txBody>
          </p:sp>
        </p:grpSp>
        <p:sp>
          <p:nvSpPr>
            <p:cNvPr id="50" name="TextBox 64"/>
            <p:cNvSpPr txBox="1"/>
            <p:nvPr/>
          </p:nvSpPr>
          <p:spPr>
            <a:xfrm>
              <a:off x="10457715" y="3876616"/>
              <a:ext cx="1023614" cy="8752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添加</a:t>
              </a:r>
              <a:endParaRPr kumimoji="0" lang="en-US" altLang="zh-CN"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内容</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1000"/>
                                            <p:tgtEl>
                                              <p:spTgt spid="10"/>
                                            </p:tgtEl>
                                          </p:cBhvr>
                                        </p:animEffect>
                                      </p:childTnLst>
                                    </p:cTn>
                                  </p:par>
                                </p:childTnLst>
                              </p:cTn>
                            </p:par>
                            <p:par>
                              <p:cTn id="27" fill="hold">
                                <p:stCondLst>
                                  <p:cond delay="2700"/>
                                </p:stCondLst>
                                <p:childTnLst>
                                  <p:par>
                                    <p:cTn id="28" presetID="2" presetClass="entr" presetSubtype="12" accel="58000" fill="hold" nodeType="afterEffect" p14:presetBounceEnd="58000">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14:bounceEnd="58000">
                                          <p:cBhvr additive="base">
                                            <p:cTn id="30" dur="2000" fill="hold"/>
                                            <p:tgtEl>
                                              <p:spTgt spid="27"/>
                                            </p:tgtEl>
                                            <p:attrNameLst>
                                              <p:attrName>ppt_x</p:attrName>
                                            </p:attrNameLst>
                                          </p:cBhvr>
                                          <p:tavLst>
                                            <p:tav tm="0">
                                              <p:val>
                                                <p:strVal val="0-#ppt_w/2"/>
                                              </p:val>
                                            </p:tav>
                                            <p:tav tm="100000">
                                              <p:val>
                                                <p:strVal val="#ppt_x"/>
                                              </p:val>
                                            </p:tav>
                                          </p:tavLst>
                                        </p:anim>
                                        <p:anim calcmode="lin" valueType="num" p14:bounceEnd="58000">
                                          <p:cBhvr additive="base">
                                            <p:cTn id="31" dur="2000" fill="hold"/>
                                            <p:tgtEl>
                                              <p:spTgt spid="27"/>
                                            </p:tgtEl>
                                            <p:attrNameLst>
                                              <p:attrName>ppt_y</p:attrName>
                                            </p:attrNameLst>
                                          </p:cBhvr>
                                          <p:tavLst>
                                            <p:tav tm="0">
                                              <p:val>
                                                <p:strVal val="1+#ppt_h/2"/>
                                              </p:val>
                                            </p:tav>
                                            <p:tav tm="100000">
                                              <p:val>
                                                <p:strVal val="#ppt_y"/>
                                              </p:val>
                                            </p:tav>
                                          </p:tavLst>
                                        </p:anim>
                                      </p:childTnLst>
                                    </p:cTn>
                                  </p:par>
                                  <p:par>
                                    <p:cTn id="32" presetID="2" presetClass="entr" presetSubtype="3" accel="58000" fill="hold" nodeType="withEffect" p14:presetBounceEnd="58000">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14:bounceEnd="58000">
                                          <p:cBhvr additive="base">
                                            <p:cTn id="34" dur="2000" fill="hold"/>
                                            <p:tgtEl>
                                              <p:spTgt spid="41"/>
                                            </p:tgtEl>
                                            <p:attrNameLst>
                                              <p:attrName>ppt_x</p:attrName>
                                            </p:attrNameLst>
                                          </p:cBhvr>
                                          <p:tavLst>
                                            <p:tav tm="0">
                                              <p:val>
                                                <p:strVal val="1+#ppt_w/2"/>
                                              </p:val>
                                            </p:tav>
                                            <p:tav tm="100000">
                                              <p:val>
                                                <p:strVal val="#ppt_x"/>
                                              </p:val>
                                            </p:tav>
                                          </p:tavLst>
                                        </p:anim>
                                        <p:anim calcmode="lin" valueType="num" p14:bounceEnd="58000">
                                          <p:cBhvr additive="base">
                                            <p:cTn id="35" dur="2000" fill="hold"/>
                                            <p:tgtEl>
                                              <p:spTgt spid="41"/>
                                            </p:tgtEl>
                                            <p:attrNameLst>
                                              <p:attrName>ppt_y</p:attrName>
                                            </p:attrNameLst>
                                          </p:cBhvr>
                                          <p:tavLst>
                                            <p:tav tm="0">
                                              <p:val>
                                                <p:strVal val="0-#ppt_h/2"/>
                                              </p:val>
                                            </p:tav>
                                            <p:tav tm="100000">
                                              <p:val>
                                                <p:strVal val="#ppt_y"/>
                                              </p:val>
                                            </p:tav>
                                          </p:tavLst>
                                        </p:anim>
                                      </p:childTnLst>
                                    </p:cTn>
                                  </p:par>
                                  <p:par>
                                    <p:cTn id="36" presetID="2" presetClass="entr" presetSubtype="12" accel="58000" fill="hold" nodeType="withEffect" p14:presetBounceEnd="58000">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14:bounceEnd="58000">
                                          <p:cBhvr additive="base">
                                            <p:cTn id="38" dur="2000" fill="hold"/>
                                            <p:tgtEl>
                                              <p:spTgt spid="34"/>
                                            </p:tgtEl>
                                            <p:attrNameLst>
                                              <p:attrName>ppt_x</p:attrName>
                                            </p:attrNameLst>
                                          </p:cBhvr>
                                          <p:tavLst>
                                            <p:tav tm="0">
                                              <p:val>
                                                <p:strVal val="0-#ppt_w/2"/>
                                              </p:val>
                                            </p:tav>
                                            <p:tav tm="100000">
                                              <p:val>
                                                <p:strVal val="#ppt_x"/>
                                              </p:val>
                                            </p:tav>
                                          </p:tavLst>
                                        </p:anim>
                                        <p:anim calcmode="lin" valueType="num" p14:bounceEnd="58000">
                                          <p:cBhvr additive="base">
                                            <p:cTn id="39" dur="2000" fill="hold"/>
                                            <p:tgtEl>
                                              <p:spTgt spid="34"/>
                                            </p:tgtEl>
                                            <p:attrNameLst>
                                              <p:attrName>ppt_y</p:attrName>
                                            </p:attrNameLst>
                                          </p:cBhvr>
                                          <p:tavLst>
                                            <p:tav tm="0">
                                              <p:val>
                                                <p:strVal val="1+#ppt_h/2"/>
                                              </p:val>
                                            </p:tav>
                                            <p:tav tm="100000">
                                              <p:val>
                                                <p:strVal val="#ppt_y"/>
                                              </p:val>
                                            </p:tav>
                                          </p:tavLst>
                                        </p:anim>
                                      </p:childTnLst>
                                    </p:cTn>
                                  </p:par>
                                  <p:par>
                                    <p:cTn id="40" presetID="2" presetClass="entr" presetSubtype="3" accel="58000" fill="hold" nodeType="withEffect" p14:presetBounceEnd="58000">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14:bounceEnd="58000">
                                          <p:cBhvr additive="base">
                                            <p:cTn id="42" dur="2000" fill="hold"/>
                                            <p:tgtEl>
                                              <p:spTgt spid="48"/>
                                            </p:tgtEl>
                                            <p:attrNameLst>
                                              <p:attrName>ppt_x</p:attrName>
                                            </p:attrNameLst>
                                          </p:cBhvr>
                                          <p:tavLst>
                                            <p:tav tm="0">
                                              <p:val>
                                                <p:strVal val="1+#ppt_w/2"/>
                                              </p:val>
                                            </p:tav>
                                            <p:tav tm="100000">
                                              <p:val>
                                                <p:strVal val="#ppt_x"/>
                                              </p:val>
                                            </p:tav>
                                          </p:tavLst>
                                        </p:anim>
                                        <p:anim calcmode="lin" valueType="num" p14:bounceEnd="58000">
                                          <p:cBhvr additive="base">
                                            <p:cTn id="43" dur="2000" fill="hold"/>
                                            <p:tgtEl>
                                              <p:spTgt spid="48"/>
                                            </p:tgtEl>
                                            <p:attrNameLst>
                                              <p:attrName>ppt_y</p:attrName>
                                            </p:attrNameLst>
                                          </p:cBhvr>
                                          <p:tavLst>
                                            <p:tav tm="0">
                                              <p:val>
                                                <p:strVal val="0-#ppt_h/2"/>
                                              </p:val>
                                            </p:tav>
                                            <p:tav tm="100000">
                                              <p:val>
                                                <p:strVal val="#ppt_y"/>
                                              </p:val>
                                            </p:tav>
                                          </p:tavLst>
                                        </p:anim>
                                      </p:childTnLst>
                                    </p:cTn>
                                  </p:par>
                                </p:childTnLst>
                              </p:cTn>
                            </p:par>
                            <p:par>
                              <p:cTn id="44" fill="hold">
                                <p:stCondLst>
                                  <p:cond delay="4700"/>
                                </p:stCondLst>
                                <p:childTnLst>
                                  <p:par>
                                    <p:cTn id="45" presetID="42"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1000"/>
                                            <p:tgtEl>
                                              <p:spTgt spid="10"/>
                                            </p:tgtEl>
                                          </p:cBhvr>
                                        </p:animEffect>
                                      </p:childTnLst>
                                    </p:cTn>
                                  </p:par>
                                </p:childTnLst>
                              </p:cTn>
                            </p:par>
                            <p:par>
                              <p:cTn id="27" fill="hold">
                                <p:stCondLst>
                                  <p:cond delay="2700"/>
                                </p:stCondLst>
                                <p:childTnLst>
                                  <p:par>
                                    <p:cTn id="28" presetID="2" presetClass="entr" presetSubtype="12" accel="5800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2000" fill="hold"/>
                                            <p:tgtEl>
                                              <p:spTgt spid="27"/>
                                            </p:tgtEl>
                                            <p:attrNameLst>
                                              <p:attrName>ppt_x</p:attrName>
                                            </p:attrNameLst>
                                          </p:cBhvr>
                                          <p:tavLst>
                                            <p:tav tm="0">
                                              <p:val>
                                                <p:strVal val="0-#ppt_w/2"/>
                                              </p:val>
                                            </p:tav>
                                            <p:tav tm="100000">
                                              <p:val>
                                                <p:strVal val="#ppt_x"/>
                                              </p:val>
                                            </p:tav>
                                          </p:tavLst>
                                        </p:anim>
                                        <p:anim calcmode="lin" valueType="num">
                                          <p:cBhvr additive="base">
                                            <p:cTn id="31" dur="2000" fill="hold"/>
                                            <p:tgtEl>
                                              <p:spTgt spid="27"/>
                                            </p:tgtEl>
                                            <p:attrNameLst>
                                              <p:attrName>ppt_y</p:attrName>
                                            </p:attrNameLst>
                                          </p:cBhvr>
                                          <p:tavLst>
                                            <p:tav tm="0">
                                              <p:val>
                                                <p:strVal val="1+#ppt_h/2"/>
                                              </p:val>
                                            </p:tav>
                                            <p:tav tm="100000">
                                              <p:val>
                                                <p:strVal val="#ppt_y"/>
                                              </p:val>
                                            </p:tav>
                                          </p:tavLst>
                                        </p:anim>
                                      </p:childTnLst>
                                    </p:cTn>
                                  </p:par>
                                  <p:par>
                                    <p:cTn id="32" presetID="2" presetClass="entr" presetSubtype="3" accel="5800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additive="base">
                                            <p:cTn id="34" dur="2000" fill="hold"/>
                                            <p:tgtEl>
                                              <p:spTgt spid="41"/>
                                            </p:tgtEl>
                                            <p:attrNameLst>
                                              <p:attrName>ppt_x</p:attrName>
                                            </p:attrNameLst>
                                          </p:cBhvr>
                                          <p:tavLst>
                                            <p:tav tm="0">
                                              <p:val>
                                                <p:strVal val="1+#ppt_w/2"/>
                                              </p:val>
                                            </p:tav>
                                            <p:tav tm="100000">
                                              <p:val>
                                                <p:strVal val="#ppt_x"/>
                                              </p:val>
                                            </p:tav>
                                          </p:tavLst>
                                        </p:anim>
                                        <p:anim calcmode="lin" valueType="num">
                                          <p:cBhvr additive="base">
                                            <p:cTn id="35" dur="2000" fill="hold"/>
                                            <p:tgtEl>
                                              <p:spTgt spid="41"/>
                                            </p:tgtEl>
                                            <p:attrNameLst>
                                              <p:attrName>ppt_y</p:attrName>
                                            </p:attrNameLst>
                                          </p:cBhvr>
                                          <p:tavLst>
                                            <p:tav tm="0">
                                              <p:val>
                                                <p:strVal val="0-#ppt_h/2"/>
                                              </p:val>
                                            </p:tav>
                                            <p:tav tm="100000">
                                              <p:val>
                                                <p:strVal val="#ppt_y"/>
                                              </p:val>
                                            </p:tav>
                                          </p:tavLst>
                                        </p:anim>
                                      </p:childTnLst>
                                    </p:cTn>
                                  </p:par>
                                  <p:par>
                                    <p:cTn id="36" presetID="2" presetClass="entr" presetSubtype="12" accel="5800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2000" fill="hold"/>
                                            <p:tgtEl>
                                              <p:spTgt spid="34"/>
                                            </p:tgtEl>
                                            <p:attrNameLst>
                                              <p:attrName>ppt_x</p:attrName>
                                            </p:attrNameLst>
                                          </p:cBhvr>
                                          <p:tavLst>
                                            <p:tav tm="0">
                                              <p:val>
                                                <p:strVal val="0-#ppt_w/2"/>
                                              </p:val>
                                            </p:tav>
                                            <p:tav tm="100000">
                                              <p:val>
                                                <p:strVal val="#ppt_x"/>
                                              </p:val>
                                            </p:tav>
                                          </p:tavLst>
                                        </p:anim>
                                        <p:anim calcmode="lin" valueType="num">
                                          <p:cBhvr additive="base">
                                            <p:cTn id="39" dur="2000" fill="hold"/>
                                            <p:tgtEl>
                                              <p:spTgt spid="34"/>
                                            </p:tgtEl>
                                            <p:attrNameLst>
                                              <p:attrName>ppt_y</p:attrName>
                                            </p:attrNameLst>
                                          </p:cBhvr>
                                          <p:tavLst>
                                            <p:tav tm="0">
                                              <p:val>
                                                <p:strVal val="1+#ppt_h/2"/>
                                              </p:val>
                                            </p:tav>
                                            <p:tav tm="100000">
                                              <p:val>
                                                <p:strVal val="#ppt_y"/>
                                              </p:val>
                                            </p:tav>
                                          </p:tavLst>
                                        </p:anim>
                                      </p:childTnLst>
                                    </p:cTn>
                                  </p:par>
                                  <p:par>
                                    <p:cTn id="40" presetID="2" presetClass="entr" presetSubtype="3" accel="5800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2000" fill="hold"/>
                                            <p:tgtEl>
                                              <p:spTgt spid="48"/>
                                            </p:tgtEl>
                                            <p:attrNameLst>
                                              <p:attrName>ppt_x</p:attrName>
                                            </p:attrNameLst>
                                          </p:cBhvr>
                                          <p:tavLst>
                                            <p:tav tm="0">
                                              <p:val>
                                                <p:strVal val="1+#ppt_w/2"/>
                                              </p:val>
                                            </p:tav>
                                            <p:tav tm="100000">
                                              <p:val>
                                                <p:strVal val="#ppt_x"/>
                                              </p:val>
                                            </p:tav>
                                          </p:tavLst>
                                        </p:anim>
                                        <p:anim calcmode="lin" valueType="num">
                                          <p:cBhvr additive="base">
                                            <p:cTn id="43" dur="2000" fill="hold"/>
                                            <p:tgtEl>
                                              <p:spTgt spid="48"/>
                                            </p:tgtEl>
                                            <p:attrNameLst>
                                              <p:attrName>ppt_y</p:attrName>
                                            </p:attrNameLst>
                                          </p:cBhvr>
                                          <p:tavLst>
                                            <p:tav tm="0">
                                              <p:val>
                                                <p:strVal val="0-#ppt_h/2"/>
                                              </p:val>
                                            </p:tav>
                                            <p:tav tm="100000">
                                              <p:val>
                                                <p:strVal val="#ppt_y"/>
                                              </p:val>
                                            </p:tav>
                                          </p:tavLst>
                                        </p:anim>
                                      </p:childTnLst>
                                    </p:cTn>
                                  </p:par>
                                </p:childTnLst>
                              </p:cTn>
                            </p:par>
                            <p:par>
                              <p:cTn id="44" fill="hold">
                                <p:stCondLst>
                                  <p:cond delay="4700"/>
                                </p:stCondLst>
                                <p:childTnLst>
                                  <p:par>
                                    <p:cTn id="45" presetID="42"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03</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1677194" y="1353344"/>
            <a:ext cx="2851220" cy="285121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2" name="椭圆 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3" name="组合 12"/>
          <p:cNvGrpSpPr/>
          <p:nvPr/>
        </p:nvGrpSpPr>
        <p:grpSpPr>
          <a:xfrm>
            <a:off x="3916485" y="3248318"/>
            <a:ext cx="656312" cy="656311"/>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5" name="椭圆 1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6" name="组合 15"/>
          <p:cNvGrpSpPr/>
          <p:nvPr/>
        </p:nvGrpSpPr>
        <p:grpSpPr>
          <a:xfrm>
            <a:off x="2122202" y="1816204"/>
            <a:ext cx="282390" cy="282389"/>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9" name="组合 18"/>
          <p:cNvGrpSpPr/>
          <p:nvPr/>
        </p:nvGrpSpPr>
        <p:grpSpPr>
          <a:xfrm>
            <a:off x="3609333" y="4187495"/>
            <a:ext cx="328649" cy="328648"/>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1" name="椭圆 2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2" name="组合 21"/>
          <p:cNvGrpSpPr/>
          <p:nvPr/>
        </p:nvGrpSpPr>
        <p:grpSpPr>
          <a:xfrm>
            <a:off x="3265607" y="1245984"/>
            <a:ext cx="343725" cy="343724"/>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4" name="椭圆 2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5" name="组合 24"/>
          <p:cNvGrpSpPr/>
          <p:nvPr/>
        </p:nvGrpSpPr>
        <p:grpSpPr>
          <a:xfrm>
            <a:off x="1574266" y="3964404"/>
            <a:ext cx="218415" cy="218414"/>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7" name="椭圆 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8" name="Group 30"/>
          <p:cNvGrpSpPr/>
          <p:nvPr/>
        </p:nvGrpSpPr>
        <p:grpSpPr>
          <a:xfrm>
            <a:off x="2896394" y="2004579"/>
            <a:ext cx="576066" cy="491765"/>
            <a:chOff x="3440113" y="1050925"/>
            <a:chExt cx="390525" cy="333376"/>
          </a:xfrm>
          <a:solidFill>
            <a:srgbClr val="C00000"/>
          </a:solidFill>
        </p:grpSpPr>
        <p:sp>
          <p:nvSpPr>
            <p:cNvPr id="29"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1"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35" name="矩形 1"/>
          <p:cNvSpPr>
            <a:spLocks noChangeArrowheads="1"/>
          </p:cNvSpPr>
          <p:nvPr/>
        </p:nvSpPr>
        <p:spPr bwMode="auto">
          <a:xfrm>
            <a:off x="2394255" y="2570786"/>
            <a:ext cx="15689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36" name="TextBox 33"/>
          <p:cNvSpPr txBox="1"/>
          <p:nvPr/>
        </p:nvSpPr>
        <p:spPr>
          <a:xfrm>
            <a:off x="6096000" y="2572544"/>
            <a:ext cx="2743994" cy="400110"/>
          </a:xfrm>
          <a:prstGeom prst="rect">
            <a:avLst/>
          </a:prstGeom>
          <a:noFill/>
        </p:spPr>
        <p:txBody>
          <a:bodyPr wrap="square" rtlCol="0">
            <a:spAutoFit/>
          </a:bodyPr>
          <a:lstStyle/>
          <a:p>
            <a:pPr algn="ctr"/>
            <a:r>
              <a:rPr lang="zh-CN" altLang="en-US" sz="2000" b="0" dirty="0" smtClean="0">
                <a:solidFill>
                  <a:schemeClr val="tx1">
                    <a:lumMod val="75000"/>
                    <a:lumOff val="25000"/>
                  </a:schemeClr>
                </a:solidFill>
                <a:latin typeface="微软雅黑" panose="020B0503020204020204" pitchFamily="34" charset="-122"/>
                <a:ea typeface="微软雅黑" panose="020B0503020204020204" pitchFamily="34" charset="-122"/>
              </a:rPr>
              <a:t>添加相关项目名称</a:t>
            </a:r>
            <a:endParaRPr lang="zh-CN" altLang="en-US" sz="20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Box 22"/>
          <p:cNvSpPr txBox="1"/>
          <p:nvPr/>
        </p:nvSpPr>
        <p:spPr>
          <a:xfrm>
            <a:off x="5884272" y="3044124"/>
            <a:ext cx="2802528" cy="1340666"/>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lgn="l" fontAlgn="auto">
              <a:spcBef>
                <a:spcPts val="0"/>
              </a:spcBef>
              <a:defRPr/>
            </a:pPr>
            <a:r>
              <a:rPr kumimoji="0" lang="zh-CN" altLang="en-US" sz="1150" b="0" i="0" u="none" strike="noStrike" kern="0" cap="none" spc="0" normalizeH="0" baseline="0" noProof="1">
                <a:ln>
                  <a:noFill/>
                </a:ln>
                <a:solidFill>
                  <a:schemeClr val="tx1">
                    <a:lumMod val="65000"/>
                    <a:lumOff val="35000"/>
                  </a:schemeClr>
                </a:solidFill>
                <a:effectLst/>
                <a:uLnTx/>
                <a:uFillTx/>
              </a:rPr>
              <a:t>您的内容打在这里，或者通过复制您的文本后，在此框中选择粘贴，并选择只保留</a:t>
            </a:r>
            <a:r>
              <a:rPr lang="zh-CN" altLang="en-US" sz="1150" b="0" kern="0" noProof="1">
                <a:solidFill>
                  <a:schemeClr val="tx1">
                    <a:lumMod val="65000"/>
                    <a:lumOff val="35000"/>
                  </a:schemeClr>
                </a:solidFill>
              </a:rPr>
              <a:t>文字您的内容打在这里，或者通过复制您的文本后，在此框中选择粘贴，并选择只保留文字</a:t>
            </a:r>
            <a:r>
              <a:rPr lang="zh-CN" altLang="en-US" sz="1150" b="0" kern="0" noProof="1" smtClean="0">
                <a:solidFill>
                  <a:schemeClr val="tx1">
                    <a:lumMod val="65000"/>
                    <a:lumOff val="35000"/>
                  </a:schemeClr>
                </a:solidFill>
              </a:rPr>
              <a:t>。</a:t>
            </a:r>
            <a:r>
              <a:rPr lang="zh-CN" altLang="en-US" sz="1150" b="0" kern="0" noProof="1">
                <a:solidFill>
                  <a:schemeClr val="tx1">
                    <a:lumMod val="65000"/>
                    <a:lumOff val="35000"/>
                  </a:schemeClr>
                </a:solidFill>
              </a:rPr>
              <a:t>您的内容打在这里，或者通过复制您的文本后，在此框中选择</a:t>
            </a:r>
            <a:r>
              <a:rPr lang="zh-CN" altLang="en-US" sz="1150" b="0" kern="0" noProof="1" smtClean="0">
                <a:solidFill>
                  <a:schemeClr val="tx1">
                    <a:lumMod val="65000"/>
                    <a:lumOff val="35000"/>
                  </a:schemeClr>
                </a:solidFill>
              </a:rPr>
              <a:t>粘贴</a:t>
            </a:r>
            <a:endParaRPr lang="en-US" altLang="zh-CN" sz="1150" b="0" kern="0" noProof="1">
              <a:solidFill>
                <a:schemeClr val="tx1">
                  <a:lumMod val="65000"/>
                  <a:lumOff val="35000"/>
                </a:schemeClr>
              </a:solidFill>
            </a:endParaRPr>
          </a:p>
        </p:txBody>
      </p:sp>
      <p:grpSp>
        <p:nvGrpSpPr>
          <p:cNvPr id="38" name="组合 37"/>
          <p:cNvGrpSpPr/>
          <p:nvPr/>
        </p:nvGrpSpPr>
        <p:grpSpPr>
          <a:xfrm>
            <a:off x="4987122" y="1396848"/>
            <a:ext cx="998801" cy="998801"/>
            <a:chOff x="5252030" y="2008764"/>
            <a:chExt cx="809336" cy="809336"/>
          </a:xfrm>
        </p:grpSpPr>
        <p:sp>
          <p:nvSpPr>
            <p:cNvPr id="39" name="椭圆 38"/>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0" name="椭圆 39"/>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875349" y="1798908"/>
            <a:ext cx="1146259" cy="1146259"/>
            <a:chOff x="5252030" y="2008764"/>
            <a:chExt cx="809336" cy="809336"/>
          </a:xfrm>
        </p:grpSpPr>
        <p:sp>
          <p:nvSpPr>
            <p:cNvPr id="42" name="椭圆 41"/>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3" name="椭圆 42"/>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921970" y="3445825"/>
            <a:ext cx="444479" cy="444479"/>
            <a:chOff x="5252030" y="2008764"/>
            <a:chExt cx="809336" cy="809336"/>
          </a:xfrm>
        </p:grpSpPr>
        <p:sp>
          <p:nvSpPr>
            <p:cNvPr id="45" name="椭圆 44"/>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6" name="椭圆 45"/>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878803" y="3065408"/>
            <a:ext cx="221831" cy="221831"/>
            <a:chOff x="5252030" y="2008764"/>
            <a:chExt cx="809336" cy="809336"/>
          </a:xfrm>
        </p:grpSpPr>
        <p:sp>
          <p:nvSpPr>
            <p:cNvPr id="48" name="椭圆 47"/>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9" name="椭圆 48"/>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1698046" y="1478792"/>
            <a:ext cx="221831" cy="221831"/>
            <a:chOff x="5252030" y="2008764"/>
            <a:chExt cx="809336" cy="809336"/>
          </a:xfrm>
        </p:grpSpPr>
        <p:sp>
          <p:nvSpPr>
            <p:cNvPr id="51" name="椭圆 50"/>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2" name="椭圆 51"/>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2509792" y="3932667"/>
            <a:ext cx="221831" cy="221831"/>
            <a:chOff x="5252030" y="2008764"/>
            <a:chExt cx="809336" cy="809336"/>
          </a:xfrm>
        </p:grpSpPr>
        <p:sp>
          <p:nvSpPr>
            <p:cNvPr id="54" name="椭圆 53"/>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5" name="椭圆 54"/>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2937878" y="3657965"/>
            <a:ext cx="164925" cy="164925"/>
            <a:chOff x="5252030" y="2008764"/>
            <a:chExt cx="809336" cy="809336"/>
          </a:xfrm>
        </p:grpSpPr>
        <p:sp>
          <p:nvSpPr>
            <p:cNvPr id="57" name="椭圆 56"/>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8" name="椭圆 57"/>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4128318" y="2043218"/>
            <a:ext cx="444479" cy="444479"/>
            <a:chOff x="5252030" y="2008764"/>
            <a:chExt cx="809336" cy="809336"/>
          </a:xfrm>
        </p:grpSpPr>
        <p:sp>
          <p:nvSpPr>
            <p:cNvPr id="60" name="椭圆 59"/>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1" name="椭圆 60"/>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4665401" y="2900106"/>
            <a:ext cx="321721" cy="321721"/>
            <a:chOff x="5252030" y="2008764"/>
            <a:chExt cx="809336" cy="809336"/>
          </a:xfrm>
        </p:grpSpPr>
        <p:sp>
          <p:nvSpPr>
            <p:cNvPr id="63" name="椭圆 62"/>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4" name="椭圆 63"/>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4825213" y="2566983"/>
            <a:ext cx="160860" cy="160860"/>
            <a:chOff x="5252030" y="2008764"/>
            <a:chExt cx="809336" cy="809336"/>
          </a:xfrm>
        </p:grpSpPr>
        <p:sp>
          <p:nvSpPr>
            <p:cNvPr id="66" name="椭圆 65"/>
            <p:cNvSpPr/>
            <p:nvPr/>
          </p:nvSpPr>
          <p:spPr>
            <a:xfrm>
              <a:off x="5252030" y="2008764"/>
              <a:ext cx="809336" cy="809336"/>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7" name="椭圆 66"/>
            <p:cNvSpPr/>
            <p:nvPr/>
          </p:nvSpPr>
          <p:spPr>
            <a:xfrm>
              <a:off x="5269270" y="2029388"/>
              <a:ext cx="769580" cy="769580"/>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23" presetClass="entr" presetSubtype="36" fill="hold" nodeType="withEffect">
                                  <p:stCondLst>
                                    <p:cond delay="3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strVal val="(6*min(max(#ppt_w*#ppt_h,.3),1)-7.4)/-.7*#ppt_w"/>
                                          </p:val>
                                        </p:tav>
                                        <p:tav tm="100000">
                                          <p:val>
                                            <p:strVal val="#ppt_w"/>
                                          </p:val>
                                        </p:tav>
                                      </p:tavLst>
                                    </p:anim>
                                    <p:anim calcmode="lin" valueType="num">
                                      <p:cBhvr>
                                        <p:cTn id="26" dur="500" fill="hold"/>
                                        <p:tgtEl>
                                          <p:spTgt spid="10"/>
                                        </p:tgtEl>
                                        <p:attrNameLst>
                                          <p:attrName>ppt_h</p:attrName>
                                        </p:attrNameLst>
                                      </p:cBhvr>
                                      <p:tavLst>
                                        <p:tav tm="0">
                                          <p:val>
                                            <p:strVal val="(6*min(max(#ppt_w*#ppt_h,.3),1)-7.4)/-.7*#ppt_h"/>
                                          </p:val>
                                        </p:tav>
                                        <p:tav tm="100000">
                                          <p:val>
                                            <p:strVal val="#ppt_h"/>
                                          </p:val>
                                        </p:tav>
                                      </p:tavLst>
                                    </p:anim>
                                    <p:anim calcmode="lin" valueType="num">
                                      <p:cBhvr>
                                        <p:cTn id="27" dur="500" fill="hold"/>
                                        <p:tgtEl>
                                          <p:spTgt spid="10"/>
                                        </p:tgtEl>
                                        <p:attrNameLst>
                                          <p:attrName>ppt_x</p:attrName>
                                        </p:attrNameLst>
                                      </p:cBhvr>
                                      <p:tavLst>
                                        <p:tav tm="0">
                                          <p:val>
                                            <p:fltVal val="0.5"/>
                                          </p:val>
                                        </p:tav>
                                        <p:tav tm="100000">
                                          <p:val>
                                            <p:strVal val="#ppt_x"/>
                                          </p:val>
                                        </p:tav>
                                      </p:tavLst>
                                    </p:anim>
                                    <p:anim calcmode="lin" valueType="num">
                                      <p:cBhvr>
                                        <p:cTn id="28" dur="500" fill="hold"/>
                                        <p:tgtEl>
                                          <p:spTgt spid="10"/>
                                        </p:tgtEl>
                                        <p:attrNameLst>
                                          <p:attrName>ppt_y</p:attrName>
                                        </p:attrNameLst>
                                      </p:cBhvr>
                                      <p:tavLst>
                                        <p:tav tm="0">
                                          <p:val>
                                            <p:strVal val="1+(6*min(max(#ppt_w*#ppt_h,.3),1)-7.4)/-.7*#ppt_h/2"/>
                                          </p:val>
                                        </p:tav>
                                        <p:tav tm="100000">
                                          <p:val>
                                            <p:strVal val="#ppt_y"/>
                                          </p:val>
                                        </p:tav>
                                      </p:tavLst>
                                    </p:anim>
                                  </p:childTnLst>
                                </p:cTn>
                              </p:par>
                              <p:par>
                                <p:cTn id="29" presetID="53" presetClass="entr" presetSubtype="16"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par>
                                <p:cTn id="34" presetID="53" presetClass="entr" presetSubtype="16" fill="hold" nodeType="withEffect">
                                  <p:stCondLst>
                                    <p:cond delay="100"/>
                                  </p:stCondLst>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ppt_w</p:attrName>
                                        </p:attrNameLst>
                                      </p:cBhvr>
                                      <p:tavLst>
                                        <p:tav tm="0">
                                          <p:val>
                                            <p:fltVal val="0"/>
                                          </p:val>
                                        </p:tav>
                                        <p:tav tm="100000">
                                          <p:val>
                                            <p:strVal val="#ppt_w"/>
                                          </p:val>
                                        </p:tav>
                                      </p:tavLst>
                                    </p:anim>
                                    <p:anim calcmode="lin" valueType="num">
                                      <p:cBhvr>
                                        <p:cTn id="37" dur="500" fill="hold"/>
                                        <p:tgtEl>
                                          <p:spTgt spid="41"/>
                                        </p:tgtEl>
                                        <p:attrNameLst>
                                          <p:attrName>ppt_h</p:attrName>
                                        </p:attrNameLst>
                                      </p:cBhvr>
                                      <p:tavLst>
                                        <p:tav tm="0">
                                          <p:val>
                                            <p:fltVal val="0"/>
                                          </p:val>
                                        </p:tav>
                                        <p:tav tm="100000">
                                          <p:val>
                                            <p:strVal val="#ppt_h"/>
                                          </p:val>
                                        </p:tav>
                                      </p:tavLst>
                                    </p:anim>
                                    <p:animEffect transition="in" filter="fade">
                                      <p:cBhvr>
                                        <p:cTn id="38" dur="500"/>
                                        <p:tgtEl>
                                          <p:spTgt spid="41"/>
                                        </p:tgtEl>
                                      </p:cBhvr>
                                    </p:animEffect>
                                  </p:childTnLst>
                                </p:cTn>
                              </p:par>
                              <p:par>
                                <p:cTn id="39" presetID="53" presetClass="entr" presetSubtype="16" fill="hold" nodeType="withEffect">
                                  <p:stCondLst>
                                    <p:cond delay="40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Effect transition="in" filter="fade">
                                      <p:cBhvr>
                                        <p:cTn id="43" dur="500"/>
                                        <p:tgtEl>
                                          <p:spTgt spid="44"/>
                                        </p:tgtEl>
                                      </p:cBhvr>
                                    </p:animEffect>
                                  </p:childTnLst>
                                </p:cTn>
                              </p:par>
                              <p:par>
                                <p:cTn id="44" presetID="53" presetClass="entr" presetSubtype="16" fill="hold" nodeType="withEffect">
                                  <p:stCondLst>
                                    <p:cond delay="300"/>
                                  </p:stCondLst>
                                  <p:childTnLst>
                                    <p:set>
                                      <p:cBhvr>
                                        <p:cTn id="45" dur="1" fill="hold">
                                          <p:stCondLst>
                                            <p:cond delay="0"/>
                                          </p:stCondLst>
                                        </p:cTn>
                                        <p:tgtEl>
                                          <p:spTgt spid="59"/>
                                        </p:tgtEl>
                                        <p:attrNameLst>
                                          <p:attrName>style.visibility</p:attrName>
                                        </p:attrNameLst>
                                      </p:cBhvr>
                                      <p:to>
                                        <p:strVal val="visible"/>
                                      </p:to>
                                    </p:set>
                                    <p:anim calcmode="lin" valueType="num">
                                      <p:cBhvr>
                                        <p:cTn id="46" dur="500" fill="hold"/>
                                        <p:tgtEl>
                                          <p:spTgt spid="59"/>
                                        </p:tgtEl>
                                        <p:attrNameLst>
                                          <p:attrName>ppt_w</p:attrName>
                                        </p:attrNameLst>
                                      </p:cBhvr>
                                      <p:tavLst>
                                        <p:tav tm="0">
                                          <p:val>
                                            <p:fltVal val="0"/>
                                          </p:val>
                                        </p:tav>
                                        <p:tav tm="100000">
                                          <p:val>
                                            <p:strVal val="#ppt_w"/>
                                          </p:val>
                                        </p:tav>
                                      </p:tavLst>
                                    </p:anim>
                                    <p:anim calcmode="lin" valueType="num">
                                      <p:cBhvr>
                                        <p:cTn id="47" dur="500" fill="hold"/>
                                        <p:tgtEl>
                                          <p:spTgt spid="59"/>
                                        </p:tgtEl>
                                        <p:attrNameLst>
                                          <p:attrName>ppt_h</p:attrName>
                                        </p:attrNameLst>
                                      </p:cBhvr>
                                      <p:tavLst>
                                        <p:tav tm="0">
                                          <p:val>
                                            <p:fltVal val="0"/>
                                          </p:val>
                                        </p:tav>
                                        <p:tav tm="100000">
                                          <p:val>
                                            <p:strVal val="#ppt_h"/>
                                          </p:val>
                                        </p:tav>
                                      </p:tavLst>
                                    </p:anim>
                                    <p:animEffect transition="in" filter="fade">
                                      <p:cBhvr>
                                        <p:cTn id="48" dur="500"/>
                                        <p:tgtEl>
                                          <p:spTgt spid="59"/>
                                        </p:tgtEl>
                                      </p:cBhvr>
                                    </p:animEffect>
                                  </p:childTnLst>
                                </p:cTn>
                              </p:par>
                              <p:par>
                                <p:cTn id="49" presetID="23" presetClass="entr" presetSubtype="528"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1000" fill="hold"/>
                                        <p:tgtEl>
                                          <p:spTgt spid="13"/>
                                        </p:tgtEl>
                                        <p:attrNameLst>
                                          <p:attrName>ppt_w</p:attrName>
                                        </p:attrNameLst>
                                      </p:cBhvr>
                                      <p:tavLst>
                                        <p:tav tm="0">
                                          <p:val>
                                            <p:fltVal val="0"/>
                                          </p:val>
                                        </p:tav>
                                        <p:tav tm="100000">
                                          <p:val>
                                            <p:strVal val="#ppt_w"/>
                                          </p:val>
                                        </p:tav>
                                      </p:tavLst>
                                    </p:anim>
                                    <p:anim calcmode="lin" valueType="num">
                                      <p:cBhvr>
                                        <p:cTn id="52" dur="1000" fill="hold"/>
                                        <p:tgtEl>
                                          <p:spTgt spid="13"/>
                                        </p:tgtEl>
                                        <p:attrNameLst>
                                          <p:attrName>ppt_h</p:attrName>
                                        </p:attrNameLst>
                                      </p:cBhvr>
                                      <p:tavLst>
                                        <p:tav tm="0">
                                          <p:val>
                                            <p:fltVal val="0"/>
                                          </p:val>
                                        </p:tav>
                                        <p:tav tm="100000">
                                          <p:val>
                                            <p:strVal val="#ppt_h"/>
                                          </p:val>
                                        </p:tav>
                                      </p:tavLst>
                                    </p:anim>
                                    <p:anim calcmode="lin" valueType="num">
                                      <p:cBhvr>
                                        <p:cTn id="53" dur="1000" fill="hold"/>
                                        <p:tgtEl>
                                          <p:spTgt spid="13"/>
                                        </p:tgtEl>
                                        <p:attrNameLst>
                                          <p:attrName>ppt_x</p:attrName>
                                        </p:attrNameLst>
                                      </p:cBhvr>
                                      <p:tavLst>
                                        <p:tav tm="0">
                                          <p:val>
                                            <p:fltVal val="0.5"/>
                                          </p:val>
                                        </p:tav>
                                        <p:tav tm="100000">
                                          <p:val>
                                            <p:strVal val="#ppt_x"/>
                                          </p:val>
                                        </p:tav>
                                      </p:tavLst>
                                    </p:anim>
                                    <p:anim calcmode="lin" valueType="num">
                                      <p:cBhvr>
                                        <p:cTn id="54" dur="1000" fill="hold"/>
                                        <p:tgtEl>
                                          <p:spTgt spid="13"/>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200"/>
                                  </p:stCondLst>
                                  <p:childTnLst>
                                    <p:set>
                                      <p:cBhvr>
                                        <p:cTn id="56" dur="1" fill="hold">
                                          <p:stCondLst>
                                            <p:cond delay="0"/>
                                          </p:stCondLst>
                                        </p:cTn>
                                        <p:tgtEl>
                                          <p:spTgt spid="16"/>
                                        </p:tgtEl>
                                        <p:attrNameLst>
                                          <p:attrName>style.visibility</p:attrName>
                                        </p:attrNameLst>
                                      </p:cBhvr>
                                      <p:to>
                                        <p:strVal val="visible"/>
                                      </p:to>
                                    </p:set>
                                    <p:anim calcmode="lin" valueType="num">
                                      <p:cBhvr>
                                        <p:cTn id="57" dur="1000" fill="hold"/>
                                        <p:tgtEl>
                                          <p:spTgt spid="16"/>
                                        </p:tgtEl>
                                        <p:attrNameLst>
                                          <p:attrName>ppt_w</p:attrName>
                                        </p:attrNameLst>
                                      </p:cBhvr>
                                      <p:tavLst>
                                        <p:tav tm="0">
                                          <p:val>
                                            <p:fltVal val="0"/>
                                          </p:val>
                                        </p:tav>
                                        <p:tav tm="100000">
                                          <p:val>
                                            <p:strVal val="#ppt_w"/>
                                          </p:val>
                                        </p:tav>
                                      </p:tavLst>
                                    </p:anim>
                                    <p:anim calcmode="lin" valueType="num">
                                      <p:cBhvr>
                                        <p:cTn id="58" dur="1000" fill="hold"/>
                                        <p:tgtEl>
                                          <p:spTgt spid="16"/>
                                        </p:tgtEl>
                                        <p:attrNameLst>
                                          <p:attrName>ppt_h</p:attrName>
                                        </p:attrNameLst>
                                      </p:cBhvr>
                                      <p:tavLst>
                                        <p:tav tm="0">
                                          <p:val>
                                            <p:fltVal val="0"/>
                                          </p:val>
                                        </p:tav>
                                        <p:tav tm="100000">
                                          <p:val>
                                            <p:strVal val="#ppt_h"/>
                                          </p:val>
                                        </p:tav>
                                      </p:tavLst>
                                    </p:anim>
                                    <p:anim calcmode="lin" valueType="num">
                                      <p:cBhvr>
                                        <p:cTn id="59" dur="1000" fill="hold"/>
                                        <p:tgtEl>
                                          <p:spTgt spid="16"/>
                                        </p:tgtEl>
                                        <p:attrNameLst>
                                          <p:attrName>ppt_x</p:attrName>
                                        </p:attrNameLst>
                                      </p:cBhvr>
                                      <p:tavLst>
                                        <p:tav tm="0">
                                          <p:val>
                                            <p:fltVal val="0.5"/>
                                          </p:val>
                                        </p:tav>
                                        <p:tav tm="100000">
                                          <p:val>
                                            <p:strVal val="#ppt_x"/>
                                          </p:val>
                                        </p:tav>
                                      </p:tavLst>
                                    </p:anim>
                                    <p:anim calcmode="lin" valueType="num">
                                      <p:cBhvr>
                                        <p:cTn id="60" dur="1000" fill="hold"/>
                                        <p:tgtEl>
                                          <p:spTgt spid="16"/>
                                        </p:tgtEl>
                                        <p:attrNameLst>
                                          <p:attrName>ppt_y</p:attrName>
                                        </p:attrNameLst>
                                      </p:cBhvr>
                                      <p:tavLst>
                                        <p:tav tm="0">
                                          <p:val>
                                            <p:fltVal val="0.5"/>
                                          </p:val>
                                        </p:tav>
                                        <p:tav tm="100000">
                                          <p:val>
                                            <p:strVal val="#ppt_y"/>
                                          </p:val>
                                        </p:tav>
                                      </p:tavLst>
                                    </p:anim>
                                  </p:childTnLst>
                                </p:cTn>
                              </p:par>
                              <p:par>
                                <p:cTn id="61" presetID="53" presetClass="entr" presetSubtype="16" fill="hold" nodeType="withEffect">
                                  <p:stCondLst>
                                    <p:cond delay="100"/>
                                  </p:stCondLst>
                                  <p:childTnLst>
                                    <p:set>
                                      <p:cBhvr>
                                        <p:cTn id="62" dur="1" fill="hold">
                                          <p:stCondLst>
                                            <p:cond delay="0"/>
                                          </p:stCondLst>
                                        </p:cTn>
                                        <p:tgtEl>
                                          <p:spTgt spid="56"/>
                                        </p:tgtEl>
                                        <p:attrNameLst>
                                          <p:attrName>style.visibility</p:attrName>
                                        </p:attrNameLst>
                                      </p:cBhvr>
                                      <p:to>
                                        <p:strVal val="visible"/>
                                      </p:to>
                                    </p:set>
                                    <p:anim calcmode="lin" valueType="num">
                                      <p:cBhvr>
                                        <p:cTn id="63" dur="500" fill="hold"/>
                                        <p:tgtEl>
                                          <p:spTgt spid="56"/>
                                        </p:tgtEl>
                                        <p:attrNameLst>
                                          <p:attrName>ppt_w</p:attrName>
                                        </p:attrNameLst>
                                      </p:cBhvr>
                                      <p:tavLst>
                                        <p:tav tm="0">
                                          <p:val>
                                            <p:fltVal val="0"/>
                                          </p:val>
                                        </p:tav>
                                        <p:tav tm="100000">
                                          <p:val>
                                            <p:strVal val="#ppt_w"/>
                                          </p:val>
                                        </p:tav>
                                      </p:tavLst>
                                    </p:anim>
                                    <p:anim calcmode="lin" valueType="num">
                                      <p:cBhvr>
                                        <p:cTn id="64" dur="500" fill="hold"/>
                                        <p:tgtEl>
                                          <p:spTgt spid="56"/>
                                        </p:tgtEl>
                                        <p:attrNameLst>
                                          <p:attrName>ppt_h</p:attrName>
                                        </p:attrNameLst>
                                      </p:cBhvr>
                                      <p:tavLst>
                                        <p:tav tm="0">
                                          <p:val>
                                            <p:fltVal val="0"/>
                                          </p:val>
                                        </p:tav>
                                        <p:tav tm="100000">
                                          <p:val>
                                            <p:strVal val="#ppt_h"/>
                                          </p:val>
                                        </p:tav>
                                      </p:tavLst>
                                    </p:anim>
                                    <p:animEffect transition="in" filter="fade">
                                      <p:cBhvr>
                                        <p:cTn id="65" dur="500"/>
                                        <p:tgtEl>
                                          <p:spTgt spid="56"/>
                                        </p:tgtEl>
                                      </p:cBhvr>
                                    </p:animEffect>
                                  </p:childTnLst>
                                </p:cTn>
                              </p:par>
                              <p:par>
                                <p:cTn id="66" presetID="53" presetClass="entr" presetSubtype="16" fill="hold" nodeType="withEffect">
                                  <p:stCondLst>
                                    <p:cond delay="50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animEffect transition="in" filter="fade">
                                      <p:cBhvr>
                                        <p:cTn id="70" dur="500"/>
                                        <p:tgtEl>
                                          <p:spTgt spid="53"/>
                                        </p:tgtEl>
                                      </p:cBhvr>
                                    </p:animEffect>
                                  </p:childTnLst>
                                </p:cTn>
                              </p:par>
                              <p:par>
                                <p:cTn id="71" presetID="23" presetClass="entr" presetSubtype="528"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1000" fill="hold"/>
                                        <p:tgtEl>
                                          <p:spTgt spid="19"/>
                                        </p:tgtEl>
                                        <p:attrNameLst>
                                          <p:attrName>ppt_w</p:attrName>
                                        </p:attrNameLst>
                                      </p:cBhvr>
                                      <p:tavLst>
                                        <p:tav tm="0">
                                          <p:val>
                                            <p:fltVal val="0"/>
                                          </p:val>
                                        </p:tav>
                                        <p:tav tm="100000">
                                          <p:val>
                                            <p:strVal val="#ppt_w"/>
                                          </p:val>
                                        </p:tav>
                                      </p:tavLst>
                                    </p:anim>
                                    <p:anim calcmode="lin" valueType="num">
                                      <p:cBhvr>
                                        <p:cTn id="74" dur="1000" fill="hold"/>
                                        <p:tgtEl>
                                          <p:spTgt spid="19"/>
                                        </p:tgtEl>
                                        <p:attrNameLst>
                                          <p:attrName>ppt_h</p:attrName>
                                        </p:attrNameLst>
                                      </p:cBhvr>
                                      <p:tavLst>
                                        <p:tav tm="0">
                                          <p:val>
                                            <p:fltVal val="0"/>
                                          </p:val>
                                        </p:tav>
                                        <p:tav tm="100000">
                                          <p:val>
                                            <p:strVal val="#ppt_h"/>
                                          </p:val>
                                        </p:tav>
                                      </p:tavLst>
                                    </p:anim>
                                    <p:anim calcmode="lin" valueType="num">
                                      <p:cBhvr>
                                        <p:cTn id="75" dur="1000" fill="hold"/>
                                        <p:tgtEl>
                                          <p:spTgt spid="19"/>
                                        </p:tgtEl>
                                        <p:attrNameLst>
                                          <p:attrName>ppt_x</p:attrName>
                                        </p:attrNameLst>
                                      </p:cBhvr>
                                      <p:tavLst>
                                        <p:tav tm="0">
                                          <p:val>
                                            <p:fltVal val="0.5"/>
                                          </p:val>
                                        </p:tav>
                                        <p:tav tm="100000">
                                          <p:val>
                                            <p:strVal val="#ppt_x"/>
                                          </p:val>
                                        </p:tav>
                                      </p:tavLst>
                                    </p:anim>
                                    <p:anim calcmode="lin" valueType="num">
                                      <p:cBhvr>
                                        <p:cTn id="76" dur="1000" fill="hold"/>
                                        <p:tgtEl>
                                          <p:spTgt spid="19"/>
                                        </p:tgtEl>
                                        <p:attrNameLst>
                                          <p:attrName>ppt_y</p:attrName>
                                        </p:attrNameLst>
                                      </p:cBhvr>
                                      <p:tavLst>
                                        <p:tav tm="0">
                                          <p:val>
                                            <p:fltVal val="0.5"/>
                                          </p:val>
                                        </p:tav>
                                        <p:tav tm="100000">
                                          <p:val>
                                            <p:strVal val="#ppt_y"/>
                                          </p:val>
                                        </p:tav>
                                      </p:tavLst>
                                    </p:anim>
                                  </p:childTnLst>
                                </p:cTn>
                              </p:par>
                              <p:par>
                                <p:cTn id="77" presetID="53" presetClass="entr" presetSubtype="16" fill="hold" nodeType="withEffect">
                                  <p:stCondLst>
                                    <p:cond delay="300"/>
                                  </p:stCondLst>
                                  <p:childTnLst>
                                    <p:set>
                                      <p:cBhvr>
                                        <p:cTn id="78" dur="1" fill="hold">
                                          <p:stCondLst>
                                            <p:cond delay="0"/>
                                          </p:stCondLst>
                                        </p:cTn>
                                        <p:tgtEl>
                                          <p:spTgt spid="65"/>
                                        </p:tgtEl>
                                        <p:attrNameLst>
                                          <p:attrName>style.visibility</p:attrName>
                                        </p:attrNameLst>
                                      </p:cBhvr>
                                      <p:to>
                                        <p:strVal val="visible"/>
                                      </p:to>
                                    </p:set>
                                    <p:anim calcmode="lin" valueType="num">
                                      <p:cBhvr>
                                        <p:cTn id="79" dur="500" fill="hold"/>
                                        <p:tgtEl>
                                          <p:spTgt spid="65"/>
                                        </p:tgtEl>
                                        <p:attrNameLst>
                                          <p:attrName>ppt_w</p:attrName>
                                        </p:attrNameLst>
                                      </p:cBhvr>
                                      <p:tavLst>
                                        <p:tav tm="0">
                                          <p:val>
                                            <p:fltVal val="0"/>
                                          </p:val>
                                        </p:tav>
                                        <p:tav tm="100000">
                                          <p:val>
                                            <p:strVal val="#ppt_w"/>
                                          </p:val>
                                        </p:tav>
                                      </p:tavLst>
                                    </p:anim>
                                    <p:anim calcmode="lin" valueType="num">
                                      <p:cBhvr>
                                        <p:cTn id="80" dur="500" fill="hold"/>
                                        <p:tgtEl>
                                          <p:spTgt spid="65"/>
                                        </p:tgtEl>
                                        <p:attrNameLst>
                                          <p:attrName>ppt_h</p:attrName>
                                        </p:attrNameLst>
                                      </p:cBhvr>
                                      <p:tavLst>
                                        <p:tav tm="0">
                                          <p:val>
                                            <p:fltVal val="0"/>
                                          </p:val>
                                        </p:tav>
                                        <p:tav tm="100000">
                                          <p:val>
                                            <p:strVal val="#ppt_h"/>
                                          </p:val>
                                        </p:tav>
                                      </p:tavLst>
                                    </p:anim>
                                    <p:animEffect transition="in" filter="fade">
                                      <p:cBhvr>
                                        <p:cTn id="81" dur="500"/>
                                        <p:tgtEl>
                                          <p:spTgt spid="65"/>
                                        </p:tgtEl>
                                      </p:cBhvr>
                                    </p:animEffect>
                                  </p:childTnLst>
                                </p:cTn>
                              </p:par>
                              <p:par>
                                <p:cTn id="82" presetID="53" presetClass="entr" presetSubtype="16" fill="hold" nodeType="withEffect">
                                  <p:stCondLst>
                                    <p:cond delay="400"/>
                                  </p:stCondLst>
                                  <p:childTnLst>
                                    <p:set>
                                      <p:cBhvr>
                                        <p:cTn id="83" dur="1" fill="hold">
                                          <p:stCondLst>
                                            <p:cond delay="0"/>
                                          </p:stCondLst>
                                        </p:cTn>
                                        <p:tgtEl>
                                          <p:spTgt spid="62"/>
                                        </p:tgtEl>
                                        <p:attrNameLst>
                                          <p:attrName>style.visibility</p:attrName>
                                        </p:attrNameLst>
                                      </p:cBhvr>
                                      <p:to>
                                        <p:strVal val="visible"/>
                                      </p:to>
                                    </p:set>
                                    <p:anim calcmode="lin" valueType="num">
                                      <p:cBhvr>
                                        <p:cTn id="84" dur="500" fill="hold"/>
                                        <p:tgtEl>
                                          <p:spTgt spid="62"/>
                                        </p:tgtEl>
                                        <p:attrNameLst>
                                          <p:attrName>ppt_w</p:attrName>
                                        </p:attrNameLst>
                                      </p:cBhvr>
                                      <p:tavLst>
                                        <p:tav tm="0">
                                          <p:val>
                                            <p:fltVal val="0"/>
                                          </p:val>
                                        </p:tav>
                                        <p:tav tm="100000">
                                          <p:val>
                                            <p:strVal val="#ppt_w"/>
                                          </p:val>
                                        </p:tav>
                                      </p:tavLst>
                                    </p:anim>
                                    <p:anim calcmode="lin" valueType="num">
                                      <p:cBhvr>
                                        <p:cTn id="85" dur="500" fill="hold"/>
                                        <p:tgtEl>
                                          <p:spTgt spid="62"/>
                                        </p:tgtEl>
                                        <p:attrNameLst>
                                          <p:attrName>ppt_h</p:attrName>
                                        </p:attrNameLst>
                                      </p:cBhvr>
                                      <p:tavLst>
                                        <p:tav tm="0">
                                          <p:val>
                                            <p:fltVal val="0"/>
                                          </p:val>
                                        </p:tav>
                                        <p:tav tm="100000">
                                          <p:val>
                                            <p:strVal val="#ppt_h"/>
                                          </p:val>
                                        </p:tav>
                                      </p:tavLst>
                                    </p:anim>
                                    <p:animEffect transition="in" filter="fade">
                                      <p:cBhvr>
                                        <p:cTn id="86" dur="500"/>
                                        <p:tgtEl>
                                          <p:spTgt spid="62"/>
                                        </p:tgtEl>
                                      </p:cBhvr>
                                    </p:animEffect>
                                  </p:childTnLst>
                                </p:cTn>
                              </p:par>
                              <p:par>
                                <p:cTn id="87" presetID="23" presetClass="entr" presetSubtype="528" fill="hold" nodeType="withEffect">
                                  <p:stCondLst>
                                    <p:cond delay="200"/>
                                  </p:stCondLst>
                                  <p:childTnLst>
                                    <p:set>
                                      <p:cBhvr>
                                        <p:cTn id="88" dur="1" fill="hold">
                                          <p:stCondLst>
                                            <p:cond delay="0"/>
                                          </p:stCondLst>
                                        </p:cTn>
                                        <p:tgtEl>
                                          <p:spTgt spid="22"/>
                                        </p:tgtEl>
                                        <p:attrNameLst>
                                          <p:attrName>style.visibility</p:attrName>
                                        </p:attrNameLst>
                                      </p:cBhvr>
                                      <p:to>
                                        <p:strVal val="visible"/>
                                      </p:to>
                                    </p:set>
                                    <p:anim calcmode="lin" valueType="num">
                                      <p:cBhvr>
                                        <p:cTn id="89" dur="600" fill="hold"/>
                                        <p:tgtEl>
                                          <p:spTgt spid="22"/>
                                        </p:tgtEl>
                                        <p:attrNameLst>
                                          <p:attrName>ppt_w</p:attrName>
                                        </p:attrNameLst>
                                      </p:cBhvr>
                                      <p:tavLst>
                                        <p:tav tm="0">
                                          <p:val>
                                            <p:fltVal val="0"/>
                                          </p:val>
                                        </p:tav>
                                        <p:tav tm="100000">
                                          <p:val>
                                            <p:strVal val="#ppt_w"/>
                                          </p:val>
                                        </p:tav>
                                      </p:tavLst>
                                    </p:anim>
                                    <p:anim calcmode="lin" valueType="num">
                                      <p:cBhvr>
                                        <p:cTn id="90" dur="600" fill="hold"/>
                                        <p:tgtEl>
                                          <p:spTgt spid="22"/>
                                        </p:tgtEl>
                                        <p:attrNameLst>
                                          <p:attrName>ppt_h</p:attrName>
                                        </p:attrNameLst>
                                      </p:cBhvr>
                                      <p:tavLst>
                                        <p:tav tm="0">
                                          <p:val>
                                            <p:fltVal val="0"/>
                                          </p:val>
                                        </p:tav>
                                        <p:tav tm="100000">
                                          <p:val>
                                            <p:strVal val="#ppt_h"/>
                                          </p:val>
                                        </p:tav>
                                      </p:tavLst>
                                    </p:anim>
                                    <p:anim calcmode="lin" valueType="num">
                                      <p:cBhvr>
                                        <p:cTn id="91" dur="600" fill="hold"/>
                                        <p:tgtEl>
                                          <p:spTgt spid="22"/>
                                        </p:tgtEl>
                                        <p:attrNameLst>
                                          <p:attrName>ppt_x</p:attrName>
                                        </p:attrNameLst>
                                      </p:cBhvr>
                                      <p:tavLst>
                                        <p:tav tm="0">
                                          <p:val>
                                            <p:fltVal val="0.5"/>
                                          </p:val>
                                        </p:tav>
                                        <p:tav tm="100000">
                                          <p:val>
                                            <p:strVal val="#ppt_x"/>
                                          </p:val>
                                        </p:tav>
                                      </p:tavLst>
                                    </p:anim>
                                    <p:anim calcmode="lin" valueType="num">
                                      <p:cBhvr>
                                        <p:cTn id="92" dur="600" fill="hold"/>
                                        <p:tgtEl>
                                          <p:spTgt spid="22"/>
                                        </p:tgtEl>
                                        <p:attrNameLst>
                                          <p:attrName>ppt_y</p:attrName>
                                        </p:attrNameLst>
                                      </p:cBhvr>
                                      <p:tavLst>
                                        <p:tav tm="0">
                                          <p:val>
                                            <p:fltVal val="0.5"/>
                                          </p:val>
                                        </p:tav>
                                        <p:tav tm="100000">
                                          <p:val>
                                            <p:strVal val="#ppt_y"/>
                                          </p:val>
                                        </p:tav>
                                      </p:tavLst>
                                    </p:anim>
                                  </p:childTnLst>
                                </p:cTn>
                              </p:par>
                              <p:par>
                                <p:cTn id="93" presetID="53" presetClass="entr" presetSubtype="16" fill="hold" nodeType="withEffect">
                                  <p:stCondLst>
                                    <p:cond delay="600"/>
                                  </p:stCondLst>
                                  <p:childTnLst>
                                    <p:set>
                                      <p:cBhvr>
                                        <p:cTn id="94" dur="1" fill="hold">
                                          <p:stCondLst>
                                            <p:cond delay="0"/>
                                          </p:stCondLst>
                                        </p:cTn>
                                        <p:tgtEl>
                                          <p:spTgt spid="50"/>
                                        </p:tgtEl>
                                        <p:attrNameLst>
                                          <p:attrName>style.visibility</p:attrName>
                                        </p:attrNameLst>
                                      </p:cBhvr>
                                      <p:to>
                                        <p:strVal val="visible"/>
                                      </p:to>
                                    </p:set>
                                    <p:anim calcmode="lin" valueType="num">
                                      <p:cBhvr>
                                        <p:cTn id="95" dur="500" fill="hold"/>
                                        <p:tgtEl>
                                          <p:spTgt spid="50"/>
                                        </p:tgtEl>
                                        <p:attrNameLst>
                                          <p:attrName>ppt_w</p:attrName>
                                        </p:attrNameLst>
                                      </p:cBhvr>
                                      <p:tavLst>
                                        <p:tav tm="0">
                                          <p:val>
                                            <p:fltVal val="0"/>
                                          </p:val>
                                        </p:tav>
                                        <p:tav tm="100000">
                                          <p:val>
                                            <p:strVal val="#ppt_w"/>
                                          </p:val>
                                        </p:tav>
                                      </p:tavLst>
                                    </p:anim>
                                    <p:anim calcmode="lin" valueType="num">
                                      <p:cBhvr>
                                        <p:cTn id="96" dur="500" fill="hold"/>
                                        <p:tgtEl>
                                          <p:spTgt spid="50"/>
                                        </p:tgtEl>
                                        <p:attrNameLst>
                                          <p:attrName>ppt_h</p:attrName>
                                        </p:attrNameLst>
                                      </p:cBhvr>
                                      <p:tavLst>
                                        <p:tav tm="0">
                                          <p:val>
                                            <p:fltVal val="0"/>
                                          </p:val>
                                        </p:tav>
                                        <p:tav tm="100000">
                                          <p:val>
                                            <p:strVal val="#ppt_h"/>
                                          </p:val>
                                        </p:tav>
                                      </p:tavLst>
                                    </p:anim>
                                    <p:animEffect transition="in" filter="fade">
                                      <p:cBhvr>
                                        <p:cTn id="97" dur="500"/>
                                        <p:tgtEl>
                                          <p:spTgt spid="50"/>
                                        </p:tgtEl>
                                      </p:cBhvr>
                                    </p:animEffect>
                                  </p:childTnLst>
                                </p:cTn>
                              </p:par>
                              <p:par>
                                <p:cTn id="98" presetID="23" presetClass="entr" presetSubtype="528" fill="hold" nodeType="withEffect">
                                  <p:stCondLst>
                                    <p:cond delay="0"/>
                                  </p:stCondLst>
                                  <p:childTnLst>
                                    <p:set>
                                      <p:cBhvr>
                                        <p:cTn id="99" dur="1" fill="hold">
                                          <p:stCondLst>
                                            <p:cond delay="0"/>
                                          </p:stCondLst>
                                        </p:cTn>
                                        <p:tgtEl>
                                          <p:spTgt spid="25"/>
                                        </p:tgtEl>
                                        <p:attrNameLst>
                                          <p:attrName>style.visibility</p:attrName>
                                        </p:attrNameLst>
                                      </p:cBhvr>
                                      <p:to>
                                        <p:strVal val="visible"/>
                                      </p:to>
                                    </p:set>
                                    <p:anim calcmode="lin" valueType="num">
                                      <p:cBhvr>
                                        <p:cTn id="100" dur="700" fill="hold"/>
                                        <p:tgtEl>
                                          <p:spTgt spid="25"/>
                                        </p:tgtEl>
                                        <p:attrNameLst>
                                          <p:attrName>ppt_w</p:attrName>
                                        </p:attrNameLst>
                                      </p:cBhvr>
                                      <p:tavLst>
                                        <p:tav tm="0">
                                          <p:val>
                                            <p:fltVal val="0"/>
                                          </p:val>
                                        </p:tav>
                                        <p:tav tm="100000">
                                          <p:val>
                                            <p:strVal val="#ppt_w"/>
                                          </p:val>
                                        </p:tav>
                                      </p:tavLst>
                                    </p:anim>
                                    <p:anim calcmode="lin" valueType="num">
                                      <p:cBhvr>
                                        <p:cTn id="101" dur="700" fill="hold"/>
                                        <p:tgtEl>
                                          <p:spTgt spid="25"/>
                                        </p:tgtEl>
                                        <p:attrNameLst>
                                          <p:attrName>ppt_h</p:attrName>
                                        </p:attrNameLst>
                                      </p:cBhvr>
                                      <p:tavLst>
                                        <p:tav tm="0">
                                          <p:val>
                                            <p:fltVal val="0"/>
                                          </p:val>
                                        </p:tav>
                                        <p:tav tm="100000">
                                          <p:val>
                                            <p:strVal val="#ppt_h"/>
                                          </p:val>
                                        </p:tav>
                                      </p:tavLst>
                                    </p:anim>
                                    <p:anim calcmode="lin" valueType="num">
                                      <p:cBhvr>
                                        <p:cTn id="102" dur="700" fill="hold"/>
                                        <p:tgtEl>
                                          <p:spTgt spid="25"/>
                                        </p:tgtEl>
                                        <p:attrNameLst>
                                          <p:attrName>ppt_x</p:attrName>
                                        </p:attrNameLst>
                                      </p:cBhvr>
                                      <p:tavLst>
                                        <p:tav tm="0">
                                          <p:val>
                                            <p:fltVal val="0.5"/>
                                          </p:val>
                                        </p:tav>
                                        <p:tav tm="100000">
                                          <p:val>
                                            <p:strVal val="#ppt_x"/>
                                          </p:val>
                                        </p:tav>
                                      </p:tavLst>
                                    </p:anim>
                                    <p:anim calcmode="lin" valueType="num">
                                      <p:cBhvr>
                                        <p:cTn id="103" dur="700" fill="hold"/>
                                        <p:tgtEl>
                                          <p:spTgt spid="25"/>
                                        </p:tgtEl>
                                        <p:attrNameLst>
                                          <p:attrName>ppt_y</p:attrName>
                                        </p:attrNameLst>
                                      </p:cBhvr>
                                      <p:tavLst>
                                        <p:tav tm="0">
                                          <p:val>
                                            <p:fltVal val="0.5"/>
                                          </p:val>
                                        </p:tav>
                                        <p:tav tm="100000">
                                          <p:val>
                                            <p:strVal val="#ppt_y"/>
                                          </p:val>
                                        </p:tav>
                                      </p:tavLst>
                                    </p:anim>
                                  </p:childTnLst>
                                </p:cTn>
                              </p:par>
                              <p:par>
                                <p:cTn id="104" presetID="53" presetClass="entr" presetSubtype="16" fill="hold" nodeType="withEffect">
                                  <p:stCondLst>
                                    <p:cond delay="400"/>
                                  </p:stCondLst>
                                  <p:childTnLst>
                                    <p:set>
                                      <p:cBhvr>
                                        <p:cTn id="105" dur="1" fill="hold">
                                          <p:stCondLst>
                                            <p:cond delay="0"/>
                                          </p:stCondLst>
                                        </p:cTn>
                                        <p:tgtEl>
                                          <p:spTgt spid="47"/>
                                        </p:tgtEl>
                                        <p:attrNameLst>
                                          <p:attrName>style.visibility</p:attrName>
                                        </p:attrNameLst>
                                      </p:cBhvr>
                                      <p:to>
                                        <p:strVal val="visible"/>
                                      </p:to>
                                    </p:set>
                                    <p:anim calcmode="lin" valueType="num">
                                      <p:cBhvr>
                                        <p:cTn id="106" dur="500" fill="hold"/>
                                        <p:tgtEl>
                                          <p:spTgt spid="47"/>
                                        </p:tgtEl>
                                        <p:attrNameLst>
                                          <p:attrName>ppt_w</p:attrName>
                                        </p:attrNameLst>
                                      </p:cBhvr>
                                      <p:tavLst>
                                        <p:tav tm="0">
                                          <p:val>
                                            <p:fltVal val="0"/>
                                          </p:val>
                                        </p:tav>
                                        <p:tav tm="100000">
                                          <p:val>
                                            <p:strVal val="#ppt_w"/>
                                          </p:val>
                                        </p:tav>
                                      </p:tavLst>
                                    </p:anim>
                                    <p:anim calcmode="lin" valueType="num">
                                      <p:cBhvr>
                                        <p:cTn id="107" dur="500" fill="hold"/>
                                        <p:tgtEl>
                                          <p:spTgt spid="47"/>
                                        </p:tgtEl>
                                        <p:attrNameLst>
                                          <p:attrName>ppt_h</p:attrName>
                                        </p:attrNameLst>
                                      </p:cBhvr>
                                      <p:tavLst>
                                        <p:tav tm="0">
                                          <p:val>
                                            <p:fltVal val="0"/>
                                          </p:val>
                                        </p:tav>
                                        <p:tav tm="100000">
                                          <p:val>
                                            <p:strVal val="#ppt_h"/>
                                          </p:val>
                                        </p:tav>
                                      </p:tavLst>
                                    </p:anim>
                                    <p:animEffect transition="in" filter="fade">
                                      <p:cBhvr>
                                        <p:cTn id="108" dur="500"/>
                                        <p:tgtEl>
                                          <p:spTgt spid="47"/>
                                        </p:tgtEl>
                                      </p:cBhvr>
                                    </p:animEffect>
                                  </p:childTnLst>
                                </p:cTn>
                              </p:par>
                            </p:childTnLst>
                          </p:cTn>
                        </p:par>
                        <p:par>
                          <p:cTn id="109" fill="hold">
                            <p:stCondLst>
                              <p:cond delay="1700"/>
                            </p:stCondLst>
                            <p:childTnLst>
                              <p:par>
                                <p:cTn id="110" presetID="42" presetClass="entr" presetSubtype="0" fill="hold" nodeType="after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1000"/>
                                        <p:tgtEl>
                                          <p:spTgt spid="28"/>
                                        </p:tgtEl>
                                      </p:cBhvr>
                                    </p:animEffect>
                                    <p:anim calcmode="lin" valueType="num">
                                      <p:cBhvr>
                                        <p:cTn id="113" dur="1000" fill="hold"/>
                                        <p:tgtEl>
                                          <p:spTgt spid="28"/>
                                        </p:tgtEl>
                                        <p:attrNameLst>
                                          <p:attrName>ppt_x</p:attrName>
                                        </p:attrNameLst>
                                      </p:cBhvr>
                                      <p:tavLst>
                                        <p:tav tm="0">
                                          <p:val>
                                            <p:strVal val="#ppt_x"/>
                                          </p:val>
                                        </p:tav>
                                        <p:tav tm="100000">
                                          <p:val>
                                            <p:strVal val="#ppt_x"/>
                                          </p:val>
                                        </p:tav>
                                      </p:tavLst>
                                    </p:anim>
                                    <p:anim calcmode="lin" valueType="num">
                                      <p:cBhvr>
                                        <p:cTn id="114" dur="1000" fill="hold"/>
                                        <p:tgtEl>
                                          <p:spTgt spid="28"/>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1000"/>
                                        <p:tgtEl>
                                          <p:spTgt spid="35"/>
                                        </p:tgtEl>
                                      </p:cBhvr>
                                    </p:animEffect>
                                    <p:anim calcmode="lin" valueType="num">
                                      <p:cBhvr>
                                        <p:cTn id="118" dur="1000" fill="hold"/>
                                        <p:tgtEl>
                                          <p:spTgt spid="35"/>
                                        </p:tgtEl>
                                        <p:attrNameLst>
                                          <p:attrName>ppt_x</p:attrName>
                                        </p:attrNameLst>
                                      </p:cBhvr>
                                      <p:tavLst>
                                        <p:tav tm="0">
                                          <p:val>
                                            <p:strVal val="#ppt_x"/>
                                          </p:val>
                                        </p:tav>
                                        <p:tav tm="100000">
                                          <p:val>
                                            <p:strVal val="#ppt_x"/>
                                          </p:val>
                                        </p:tav>
                                      </p:tavLst>
                                    </p:anim>
                                    <p:anim calcmode="lin" valueType="num">
                                      <p:cBhvr>
                                        <p:cTn id="119" dur="1000" fill="hold"/>
                                        <p:tgtEl>
                                          <p:spTgt spid="35"/>
                                        </p:tgtEl>
                                        <p:attrNameLst>
                                          <p:attrName>ppt_y</p:attrName>
                                        </p:attrNameLst>
                                      </p:cBhvr>
                                      <p:tavLst>
                                        <p:tav tm="0">
                                          <p:val>
                                            <p:strVal val="#ppt_y-.1"/>
                                          </p:val>
                                        </p:tav>
                                        <p:tav tm="100000">
                                          <p:val>
                                            <p:strVal val="#ppt_y"/>
                                          </p:val>
                                        </p:tav>
                                      </p:tavLst>
                                    </p:anim>
                                  </p:childTnLst>
                                </p:cTn>
                              </p:par>
                            </p:childTnLst>
                          </p:cTn>
                        </p:par>
                        <p:par>
                          <p:cTn id="120" fill="hold">
                            <p:stCondLst>
                              <p:cond delay="2700"/>
                            </p:stCondLst>
                            <p:childTnLst>
                              <p:par>
                                <p:cTn id="121" presetID="52" presetClass="entr" presetSubtype="0" fill="hold" grpId="0" nodeType="afterEffect">
                                  <p:stCondLst>
                                    <p:cond delay="0"/>
                                  </p:stCondLst>
                                  <p:childTnLst>
                                    <p:set>
                                      <p:cBhvr>
                                        <p:cTn id="122" dur="1" fill="hold">
                                          <p:stCondLst>
                                            <p:cond delay="0"/>
                                          </p:stCondLst>
                                        </p:cTn>
                                        <p:tgtEl>
                                          <p:spTgt spid="36"/>
                                        </p:tgtEl>
                                        <p:attrNameLst>
                                          <p:attrName>style.visibility</p:attrName>
                                        </p:attrNameLst>
                                      </p:cBhvr>
                                      <p:to>
                                        <p:strVal val="visible"/>
                                      </p:to>
                                    </p:set>
                                    <p:animScale>
                                      <p:cBhvr>
                                        <p:cTn id="123"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4" dur="500" decel="50000" fill="hold">
                                          <p:stCondLst>
                                            <p:cond delay="0"/>
                                          </p:stCondLst>
                                        </p:cTn>
                                        <p:tgtEl>
                                          <p:spTgt spid="36"/>
                                        </p:tgtEl>
                                        <p:attrNameLst>
                                          <p:attrName>ppt_x</p:attrName>
                                          <p:attrName>ppt_y</p:attrName>
                                        </p:attrNameLst>
                                      </p:cBhvr>
                                    </p:animMotion>
                                    <p:animEffect transition="in" filter="fade">
                                      <p:cBhvr>
                                        <p:cTn id="125" dur="500"/>
                                        <p:tgtEl>
                                          <p:spTgt spid="36"/>
                                        </p:tgtEl>
                                      </p:cBhvr>
                                    </p:animEffect>
                                  </p:childTnLst>
                                </p:cTn>
                              </p:par>
                            </p:childTnLst>
                          </p:cTn>
                        </p:par>
                        <p:par>
                          <p:cTn id="126" fill="hold">
                            <p:stCondLst>
                              <p:cond delay="3200"/>
                            </p:stCondLst>
                            <p:childTnLst>
                              <p:par>
                                <p:cTn id="127" presetID="16" presetClass="entr" presetSubtype="21" fill="hold" grpId="0" nodeType="afterEffect">
                                  <p:stCondLst>
                                    <p:cond delay="0"/>
                                  </p:stCondLst>
                                  <p:childTnLst>
                                    <p:set>
                                      <p:cBhvr>
                                        <p:cTn id="128" dur="1" fill="hold">
                                          <p:stCondLst>
                                            <p:cond delay="0"/>
                                          </p:stCondLst>
                                        </p:cTn>
                                        <p:tgtEl>
                                          <p:spTgt spid="37"/>
                                        </p:tgtEl>
                                        <p:attrNameLst>
                                          <p:attrName>style.visibility</p:attrName>
                                        </p:attrNameLst>
                                      </p:cBhvr>
                                      <p:to>
                                        <p:strVal val="visible"/>
                                      </p:to>
                                    </p:set>
                                    <p:animEffect transition="in" filter="barn(inVertical)">
                                      <p:cBhvr>
                                        <p:cTn id="1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5"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sp>
        <p:nvSpPr>
          <p:cNvPr id="4"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1000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6" name="文本框 9"/>
          <p:cNvSpPr txBox="1"/>
          <p:nvPr/>
        </p:nvSpPr>
        <p:spPr>
          <a:xfrm>
            <a:off x="4184786" y="3864323"/>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7" name="文本框 9"/>
          <p:cNvSpPr txBox="1"/>
          <p:nvPr/>
        </p:nvSpPr>
        <p:spPr>
          <a:xfrm>
            <a:off x="4184787" y="408858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184786" y="4312854"/>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4184786" y="4538750"/>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0" name="KSO_Shape"/>
          <p:cNvSpPr/>
          <p:nvPr/>
        </p:nvSpPr>
        <p:spPr bwMode="auto">
          <a:xfrm>
            <a:off x="4209022" y="1880662"/>
            <a:ext cx="725956" cy="61706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anim calcmode="lin" valueType="num">
                                      <p:cBhvr>
                                        <p:cTn id="13" dur="500" fill="hold"/>
                                        <p:tgtEl>
                                          <p:spTgt spid="4"/>
                                        </p:tgtEl>
                                        <p:attrNameLst>
                                          <p:attrName>ppt_x</p:attrName>
                                        </p:attrNameLst>
                                      </p:cBhvr>
                                      <p:tavLst>
                                        <p:tav tm="0">
                                          <p:val>
                                            <p:fltVal val="0.5"/>
                                          </p:val>
                                        </p:tav>
                                        <p:tav tm="100000">
                                          <p:val>
                                            <p:strVal val="#ppt_x"/>
                                          </p:val>
                                        </p:tav>
                                      </p:tavLst>
                                    </p:anim>
                                    <p:anim calcmode="lin" valueType="num">
                                      <p:cBhvr>
                                        <p:cTn id="14" dur="500" fill="hold"/>
                                        <p:tgtEl>
                                          <p:spTgt spid="4"/>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fltVal val="0.5"/>
                                          </p:val>
                                        </p:tav>
                                        <p:tav tm="100000">
                                          <p:val>
                                            <p:strVal val="#ppt_x"/>
                                          </p:val>
                                        </p:tav>
                                      </p:tavLst>
                                    </p:anim>
                                    <p:anim calcmode="lin" valueType="num">
                                      <p:cBhvr>
                                        <p:cTn id="21" dur="500" fill="hold"/>
                                        <p:tgtEl>
                                          <p:spTgt spid="10"/>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6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80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p:bldP spid="7" grpId="0"/>
      <p:bldP spid="8" grpId="0"/>
      <p:bldP spid="9"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04</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sp>
        <p:nvSpPr>
          <p:cNvPr id="10" name="空心弧 9"/>
          <p:cNvSpPr/>
          <p:nvPr/>
        </p:nvSpPr>
        <p:spPr>
          <a:xfrm rot="5400000">
            <a:off x="386026" y="1406854"/>
            <a:ext cx="3142978" cy="2924714"/>
          </a:xfrm>
          <a:prstGeom prst="blockArc">
            <a:avLst>
              <a:gd name="adj1" fmla="val 10897210"/>
              <a:gd name="adj2" fmla="val 6953"/>
              <a:gd name="adj3" fmla="val 1246"/>
            </a:avLst>
          </a:prstGeom>
          <a:solidFill>
            <a:sysClr val="windowText" lastClr="000000">
              <a:lumMod val="50000"/>
              <a:lumOff val="50000"/>
            </a:sysClr>
          </a:solidFill>
          <a:ln w="25400" cap="flat" cmpd="sng" algn="ctr">
            <a:noFill/>
            <a:prstDash val="solid"/>
          </a:ln>
          <a:effectLst/>
        </p:spPr>
        <p:txBody>
          <a:bodyPr lIns="91431" tIns="45716" rIns="91431" bIns="45716"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249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bwMode="auto">
          <a:xfrm>
            <a:off x="2566927" y="1492084"/>
            <a:ext cx="1441450" cy="0"/>
          </a:xfrm>
          <a:prstGeom prst="line">
            <a:avLst/>
          </a:prstGeom>
          <a:noFill/>
          <a:ln w="12700" cap="flat" cmpd="sng" algn="ctr">
            <a:solidFill>
              <a:srgbClr val="9DA8B1"/>
            </a:solidFill>
            <a:prstDash val="solid"/>
          </a:ln>
          <a:effectLst/>
        </p:spPr>
      </p:cxnSp>
      <p:cxnSp>
        <p:nvCxnSpPr>
          <p:cNvPr id="12" name="直接连接符 11"/>
          <p:cNvCxnSpPr/>
          <p:nvPr/>
        </p:nvCxnSpPr>
        <p:spPr bwMode="auto">
          <a:xfrm>
            <a:off x="2616574" y="4282724"/>
            <a:ext cx="1439863" cy="0"/>
          </a:xfrm>
          <a:prstGeom prst="line">
            <a:avLst/>
          </a:prstGeom>
          <a:noFill/>
          <a:ln w="12700" cap="flat" cmpd="sng" algn="ctr">
            <a:solidFill>
              <a:srgbClr val="9DA8B1"/>
            </a:solidFill>
            <a:prstDash val="solid"/>
          </a:ln>
          <a:effectLst/>
        </p:spPr>
      </p:cxnSp>
      <p:cxnSp>
        <p:nvCxnSpPr>
          <p:cNvPr id="13" name="直接连接符 12"/>
          <p:cNvCxnSpPr/>
          <p:nvPr/>
        </p:nvCxnSpPr>
        <p:spPr bwMode="auto">
          <a:xfrm>
            <a:off x="3438546" y="2438436"/>
            <a:ext cx="1334133" cy="0"/>
          </a:xfrm>
          <a:prstGeom prst="line">
            <a:avLst/>
          </a:prstGeom>
          <a:noFill/>
          <a:ln w="12700" cap="flat" cmpd="sng" algn="ctr">
            <a:solidFill>
              <a:srgbClr val="9DA8B1"/>
            </a:solidFill>
            <a:prstDash val="solid"/>
          </a:ln>
          <a:effectLst/>
        </p:spPr>
      </p:cxnSp>
      <p:cxnSp>
        <p:nvCxnSpPr>
          <p:cNvPr id="14" name="直接连接符 13"/>
          <p:cNvCxnSpPr>
            <a:endCxn id="40" idx="2"/>
          </p:cNvCxnSpPr>
          <p:nvPr/>
        </p:nvCxnSpPr>
        <p:spPr bwMode="auto">
          <a:xfrm>
            <a:off x="3294063" y="3423431"/>
            <a:ext cx="1440700" cy="0"/>
          </a:xfrm>
          <a:prstGeom prst="line">
            <a:avLst/>
          </a:prstGeom>
          <a:noFill/>
          <a:ln w="12700" cap="flat" cmpd="sng" algn="ctr">
            <a:solidFill>
              <a:srgbClr val="9DA8B1"/>
            </a:solidFill>
            <a:prstDash val="solid"/>
          </a:ln>
          <a:effectLst/>
        </p:spPr>
      </p:cxnSp>
      <p:sp>
        <p:nvSpPr>
          <p:cNvPr id="15" name="矩形 14"/>
          <p:cNvSpPr/>
          <p:nvPr/>
        </p:nvSpPr>
        <p:spPr>
          <a:xfrm>
            <a:off x="4961382" y="1136730"/>
            <a:ext cx="1146450" cy="323157"/>
          </a:xfrm>
          <a:prstGeom prst="rect">
            <a:avLst/>
          </a:prstGeom>
        </p:spPr>
        <p:txBody>
          <a:bodyPr wrap="none" lIns="91431" tIns="45716" rIns="91431" bIns="45716">
            <a:spAutoFit/>
          </a:bodyPr>
          <a:lstStyle/>
          <a:p>
            <a:r>
              <a:rPr lang="zh-CN" altLang="en-US" sz="1500" b="1" dirty="0" smtClean="0">
                <a:latin typeface="微软雅黑" panose="020B0503020204020204" pitchFamily="34" charset="-122"/>
                <a:ea typeface="微软雅黑" panose="020B0503020204020204" pitchFamily="34" charset="-122"/>
              </a:rPr>
              <a:t>综述一内容</a:t>
            </a:r>
            <a:endParaRPr lang="zh-CN" altLang="en-US" sz="1500" b="1" dirty="0">
              <a:latin typeface="微软雅黑" panose="020B0503020204020204" pitchFamily="34" charset="-122"/>
              <a:ea typeface="微软雅黑" panose="020B0503020204020204" pitchFamily="34" charset="-122"/>
            </a:endParaRPr>
          </a:p>
        </p:txBody>
      </p:sp>
      <p:sp>
        <p:nvSpPr>
          <p:cNvPr id="16" name="矩形 47"/>
          <p:cNvSpPr>
            <a:spLocks noChangeArrowheads="1"/>
          </p:cNvSpPr>
          <p:nvPr/>
        </p:nvSpPr>
        <p:spPr bwMode="auto">
          <a:xfrm>
            <a:off x="4932040" y="1369458"/>
            <a:ext cx="3043238" cy="526803"/>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defTabSz="914400" eaLnBrk="1" fontAlgn="auto" latinLnBrk="0" hangingPunct="1">
              <a:lnSpc>
                <a:spcPct val="150000"/>
              </a:lnSpc>
              <a:spcBef>
                <a:spcPct val="20000"/>
              </a:spcBef>
              <a:spcAft>
                <a:spcPts val="0"/>
              </a:spcAft>
              <a:buClrTx/>
              <a:buSzTx/>
              <a:buFont typeface="Arial" panose="020B0604020202020204" pitchFamily="34" charset="0"/>
              <a:buNone/>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Calibri" panose="020F0502020204030204" charset="0"/>
              </a:rPr>
              <a:t>点击输入简要文字内容，文字内容需概括精炼，不用多余的文字修饰，言简意赅的说明该项内容。</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Calibri" panose="020F0502020204030204" charset="0"/>
            </a:endParaRPr>
          </a:p>
        </p:txBody>
      </p:sp>
      <p:grpSp>
        <p:nvGrpSpPr>
          <p:cNvPr id="17" name="组合 16"/>
          <p:cNvGrpSpPr/>
          <p:nvPr/>
        </p:nvGrpSpPr>
        <p:grpSpPr bwMode="auto">
          <a:xfrm>
            <a:off x="600323" y="1737476"/>
            <a:ext cx="2259643" cy="2259643"/>
            <a:chOff x="1103084" y="2155824"/>
            <a:chExt cx="3176815" cy="3176815"/>
          </a:xfrm>
        </p:grpSpPr>
        <p:sp>
          <p:nvSpPr>
            <p:cNvPr id="18" name="椭圆 17"/>
            <p:cNvSpPr/>
            <p:nvPr/>
          </p:nvSpPr>
          <p:spPr>
            <a:xfrm>
              <a:off x="1103084" y="2155824"/>
              <a:ext cx="3176815" cy="3176815"/>
            </a:xfrm>
            <a:prstGeom prst="ellipse">
              <a:avLst/>
            </a:prstGeom>
            <a:solidFill>
              <a:sysClr val="windowText" lastClr="000000"/>
            </a:solidFill>
            <a:ln w="25400" cap="flat" cmpd="sng" algn="ctr">
              <a:noFill/>
              <a:prstDash val="solid"/>
            </a:ln>
            <a:effectLst/>
          </p:spPr>
          <p:txBody>
            <a:bodyPr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椭圆 18"/>
            <p:cNvSpPr/>
            <p:nvPr/>
          </p:nvSpPr>
          <p:spPr>
            <a:xfrm>
              <a:off x="1281790" y="2334530"/>
              <a:ext cx="2819403" cy="2819403"/>
            </a:xfrm>
            <a:prstGeom prst="ellipse">
              <a:avLst/>
            </a:prstGeom>
            <a:blipFill dpi="0" rotWithShape="1">
              <a:blip r:embed="rId1"/>
              <a:srcRect/>
              <a:stretch>
                <a:fillRect l="-28000" r="-1000"/>
              </a:stretch>
            </a:blipFill>
            <a:ln w="25400" cap="flat" cmpd="sng" algn="ctr">
              <a:noFill/>
              <a:prstDash val="solid"/>
            </a:ln>
            <a:effectLst/>
          </p:spPr>
          <p:txBody>
            <a:bodyPr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20" name="椭圆 19"/>
          <p:cNvSpPr/>
          <p:nvPr/>
        </p:nvSpPr>
        <p:spPr>
          <a:xfrm>
            <a:off x="2339752" y="1275606"/>
            <a:ext cx="373310" cy="373310"/>
          </a:xfrm>
          <a:prstGeom prst="ellipse">
            <a:avLst/>
          </a:prstGeom>
          <a:solidFill>
            <a:srgbClr val="C00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1</a:t>
            </a: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sp>
        <p:nvSpPr>
          <p:cNvPr id="21" name="椭圆 20"/>
          <p:cNvSpPr/>
          <p:nvPr/>
        </p:nvSpPr>
        <p:spPr>
          <a:xfrm>
            <a:off x="3131840" y="2236528"/>
            <a:ext cx="373310" cy="373310"/>
          </a:xfrm>
          <a:prstGeom prst="ellipse">
            <a:avLst/>
          </a:prstGeom>
          <a:solidFill>
            <a:srgbClr val="C00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2</a:t>
            </a: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sp>
        <p:nvSpPr>
          <p:cNvPr id="22" name="椭圆 21"/>
          <p:cNvSpPr/>
          <p:nvPr/>
        </p:nvSpPr>
        <p:spPr>
          <a:xfrm>
            <a:off x="3110900" y="3218921"/>
            <a:ext cx="373310" cy="373310"/>
          </a:xfrm>
          <a:prstGeom prst="ellipse">
            <a:avLst/>
          </a:prstGeom>
          <a:solidFill>
            <a:srgbClr val="C00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3</a:t>
            </a: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sp>
        <p:nvSpPr>
          <p:cNvPr id="23" name="椭圆 22"/>
          <p:cNvSpPr/>
          <p:nvPr/>
        </p:nvSpPr>
        <p:spPr>
          <a:xfrm>
            <a:off x="2339752" y="4069127"/>
            <a:ext cx="373310" cy="373310"/>
          </a:xfrm>
          <a:prstGeom prst="ellipse">
            <a:avLst/>
          </a:prstGeom>
          <a:solidFill>
            <a:srgbClr val="C00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4</a:t>
            </a: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grpSp>
        <p:nvGrpSpPr>
          <p:cNvPr id="24" name="组合 23"/>
          <p:cNvGrpSpPr/>
          <p:nvPr/>
        </p:nvGrpSpPr>
        <p:grpSpPr>
          <a:xfrm>
            <a:off x="3989630" y="1064722"/>
            <a:ext cx="858956" cy="858956"/>
            <a:chOff x="3989630" y="984316"/>
            <a:chExt cx="858956" cy="858956"/>
          </a:xfrm>
        </p:grpSpPr>
        <p:grpSp>
          <p:nvGrpSpPr>
            <p:cNvPr id="25" name="组合 24"/>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30" name="椭圆 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grpSp>
          <p:nvGrpSpPr>
            <p:cNvPr id="26" name="组合 54"/>
            <p:cNvGrpSpPr>
              <a:grpSpLocks noChangeAspect="1"/>
            </p:cNvGrpSpPr>
            <p:nvPr/>
          </p:nvGrpSpPr>
          <p:grpSpPr bwMode="auto">
            <a:xfrm>
              <a:off x="4230408" y="1145668"/>
              <a:ext cx="389996" cy="469766"/>
              <a:chOff x="3452849" y="2667439"/>
              <a:chExt cx="239345" cy="288607"/>
            </a:xfrm>
          </p:grpSpPr>
          <p:sp>
            <p:nvSpPr>
              <p:cNvPr id="27"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C00000"/>
              </a:solidFill>
              <a:ln>
                <a:noFill/>
              </a:ln>
            </p:spPr>
            <p:txBody>
              <a:bodyPr lIns="121920" tIns="60960" rIns="121920" bIns="60960"/>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249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C00000"/>
              </a:solidFill>
              <a:ln>
                <a:noFill/>
              </a:ln>
            </p:spPr>
            <p:txBody>
              <a:bodyPr lIns="121920" tIns="60960" rIns="121920" bIns="60960"/>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249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1" name="组合 30"/>
          <p:cNvGrpSpPr/>
          <p:nvPr/>
        </p:nvGrpSpPr>
        <p:grpSpPr>
          <a:xfrm>
            <a:off x="4684712" y="1948340"/>
            <a:ext cx="858956" cy="858956"/>
            <a:chOff x="4684712" y="1948340"/>
            <a:chExt cx="858956" cy="858956"/>
          </a:xfrm>
        </p:grpSpPr>
        <p:grpSp>
          <p:nvGrpSpPr>
            <p:cNvPr id="32" name="组合 31"/>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35" name="椭圆 3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sp>
          <p:nvSpPr>
            <p:cNvPr id="33"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C00000"/>
            </a:solidFill>
            <a:ln>
              <a:noFill/>
            </a:ln>
          </p:spPr>
          <p:txBody>
            <a:bodyPr lIns="121920" tIns="60960" rIns="121920" bIns="60960"/>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249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 name="组合 35"/>
          <p:cNvGrpSpPr/>
          <p:nvPr/>
        </p:nvGrpSpPr>
        <p:grpSpPr>
          <a:xfrm>
            <a:off x="4716016" y="2993953"/>
            <a:ext cx="858956" cy="858956"/>
            <a:chOff x="4716016" y="2993953"/>
            <a:chExt cx="858956" cy="858956"/>
          </a:xfrm>
        </p:grpSpPr>
        <p:grpSp>
          <p:nvGrpSpPr>
            <p:cNvPr id="37" name="组合 36"/>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40" name="椭圆 3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sp>
          <p:nvSpPr>
            <p:cNvPr id="38"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C00000"/>
            </a:solidFill>
            <a:ln>
              <a:noFill/>
            </a:ln>
          </p:spPr>
          <p:txBody>
            <a:bodyPr lIns="121920" tIns="60960" rIns="121920" bIns="60960"/>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249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1" name="组合 40"/>
          <p:cNvGrpSpPr/>
          <p:nvPr/>
        </p:nvGrpSpPr>
        <p:grpSpPr>
          <a:xfrm>
            <a:off x="3996846" y="3864636"/>
            <a:ext cx="858956" cy="858956"/>
            <a:chOff x="3996846" y="3864636"/>
            <a:chExt cx="858956" cy="858956"/>
          </a:xfrm>
        </p:grpSpPr>
        <p:grpSp>
          <p:nvGrpSpPr>
            <p:cNvPr id="42" name="组合 41"/>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45" name="椭圆 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sp>
          <p:nvSpPr>
            <p:cNvPr id="43"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C00000"/>
            </a:solidFill>
            <a:ln>
              <a:noFill/>
            </a:ln>
          </p:spPr>
          <p:txBody>
            <a:bodyPr lIns="121920" tIns="60960" rIns="121920" bIns="60960"/>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249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46" name="矩形 45"/>
          <p:cNvSpPr/>
          <p:nvPr/>
        </p:nvSpPr>
        <p:spPr>
          <a:xfrm>
            <a:off x="5609454" y="1997065"/>
            <a:ext cx="1146450" cy="323157"/>
          </a:xfrm>
          <a:prstGeom prst="rect">
            <a:avLst/>
          </a:prstGeom>
        </p:spPr>
        <p:txBody>
          <a:bodyPr wrap="none" lIns="91431" tIns="45716" rIns="91431" bIns="45716">
            <a:spAutoFit/>
          </a:bodyPr>
          <a:lstStyle/>
          <a:p>
            <a:r>
              <a:rPr lang="zh-CN" altLang="en-US" sz="1500" b="1" dirty="0">
                <a:latin typeface="微软雅黑" panose="020B0503020204020204" pitchFamily="34" charset="-122"/>
                <a:ea typeface="微软雅黑" panose="020B0503020204020204" pitchFamily="34" charset="-122"/>
              </a:rPr>
              <a:t>综述一</a:t>
            </a:r>
            <a:r>
              <a:rPr lang="zh-CN" altLang="en-US" sz="1500" b="1" dirty="0" smtClean="0">
                <a:latin typeface="微软雅黑" panose="020B0503020204020204" pitchFamily="34" charset="-122"/>
                <a:ea typeface="微软雅黑" panose="020B0503020204020204" pitchFamily="34" charset="-122"/>
              </a:rPr>
              <a:t>内容</a:t>
            </a:r>
            <a:endParaRPr lang="zh-CN" altLang="en-US" sz="1500" b="1" dirty="0">
              <a:latin typeface="微软雅黑" panose="020B0503020204020204" pitchFamily="34" charset="-122"/>
              <a:ea typeface="微软雅黑" panose="020B0503020204020204" pitchFamily="34" charset="-122"/>
            </a:endParaRPr>
          </a:p>
        </p:txBody>
      </p:sp>
      <p:sp>
        <p:nvSpPr>
          <p:cNvPr id="47" name="矩形 47"/>
          <p:cNvSpPr>
            <a:spLocks noChangeArrowheads="1"/>
          </p:cNvSpPr>
          <p:nvPr/>
        </p:nvSpPr>
        <p:spPr bwMode="auto">
          <a:xfrm>
            <a:off x="5580112" y="2229793"/>
            <a:ext cx="3043238" cy="526803"/>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defTabSz="914400" eaLnBrk="1" fontAlgn="auto" latinLnBrk="0" hangingPunct="1">
              <a:lnSpc>
                <a:spcPct val="150000"/>
              </a:lnSpc>
              <a:spcBef>
                <a:spcPct val="20000"/>
              </a:spcBef>
              <a:spcAft>
                <a:spcPts val="0"/>
              </a:spcAft>
              <a:buClrTx/>
              <a:buSzTx/>
              <a:buFont typeface="Arial" panose="020B0604020202020204" pitchFamily="34" charset="0"/>
              <a:buNone/>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Calibri" panose="020F0502020204030204" charset="0"/>
              </a:rPr>
              <a:t>点击输入简要文字内容，文字内容需概括精炼，不用多余的文字修饰，言简意赅的说明该项内容。</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Calibri" panose="020F0502020204030204" charset="0"/>
            </a:endParaRPr>
          </a:p>
        </p:txBody>
      </p:sp>
      <p:sp>
        <p:nvSpPr>
          <p:cNvPr id="48" name="矩形 47"/>
          <p:cNvSpPr/>
          <p:nvPr/>
        </p:nvSpPr>
        <p:spPr>
          <a:xfrm>
            <a:off x="5684012" y="3028040"/>
            <a:ext cx="1146450" cy="323157"/>
          </a:xfrm>
          <a:prstGeom prst="rect">
            <a:avLst/>
          </a:prstGeom>
        </p:spPr>
        <p:txBody>
          <a:bodyPr wrap="none" lIns="91431" tIns="45716" rIns="91431" bIns="45716">
            <a:spAutoFit/>
          </a:bodyPr>
          <a:lstStyle/>
          <a:p>
            <a:r>
              <a:rPr lang="zh-CN" altLang="en-US" sz="1500" b="1" dirty="0" smtClean="0">
                <a:latin typeface="微软雅黑" panose="020B0503020204020204" pitchFamily="34" charset="-122"/>
                <a:ea typeface="微软雅黑" panose="020B0503020204020204" pitchFamily="34" charset="-122"/>
              </a:rPr>
              <a:t>综述</a:t>
            </a:r>
            <a:r>
              <a:rPr lang="zh-CN" altLang="en-US" sz="1500" b="1" dirty="0">
                <a:latin typeface="微软雅黑" panose="020B0503020204020204" pitchFamily="34" charset="-122"/>
                <a:ea typeface="微软雅黑" panose="020B0503020204020204" pitchFamily="34" charset="-122"/>
              </a:rPr>
              <a:t>三</a:t>
            </a:r>
            <a:r>
              <a:rPr lang="zh-CN" altLang="en-US" sz="1500" b="1" dirty="0" smtClean="0">
                <a:latin typeface="微软雅黑" panose="020B0503020204020204" pitchFamily="34" charset="-122"/>
                <a:ea typeface="微软雅黑" panose="020B0503020204020204" pitchFamily="34" charset="-122"/>
              </a:rPr>
              <a:t>内容</a:t>
            </a:r>
            <a:endParaRPr lang="zh-CN" altLang="en-US" sz="1500" b="1" dirty="0">
              <a:latin typeface="微软雅黑" panose="020B0503020204020204" pitchFamily="34" charset="-122"/>
              <a:ea typeface="微软雅黑" panose="020B0503020204020204" pitchFamily="34" charset="-122"/>
            </a:endParaRPr>
          </a:p>
        </p:txBody>
      </p:sp>
      <p:sp>
        <p:nvSpPr>
          <p:cNvPr id="49" name="矩形 47"/>
          <p:cNvSpPr>
            <a:spLocks noChangeArrowheads="1"/>
          </p:cNvSpPr>
          <p:nvPr/>
        </p:nvSpPr>
        <p:spPr bwMode="auto">
          <a:xfrm>
            <a:off x="5654670" y="3260768"/>
            <a:ext cx="3043238" cy="526803"/>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defTabSz="914400" eaLnBrk="1" fontAlgn="auto" latinLnBrk="0" hangingPunct="1">
              <a:lnSpc>
                <a:spcPct val="150000"/>
              </a:lnSpc>
              <a:spcBef>
                <a:spcPct val="20000"/>
              </a:spcBef>
              <a:spcAft>
                <a:spcPts val="0"/>
              </a:spcAft>
              <a:buClrTx/>
              <a:buSzTx/>
              <a:buFont typeface="Arial" panose="020B0604020202020204" pitchFamily="34" charset="0"/>
              <a:buNone/>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Calibri" panose="020F0502020204030204" charset="0"/>
              </a:rPr>
              <a:t>点击输入简要文字内容，文字内容需概括精炼，不用多余的文字修饰，言简意赅的说明该项内容。</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Calibri" panose="020F0502020204030204" charset="0"/>
            </a:endParaRPr>
          </a:p>
        </p:txBody>
      </p:sp>
      <p:sp>
        <p:nvSpPr>
          <p:cNvPr id="50" name="矩形 49"/>
          <p:cNvSpPr/>
          <p:nvPr/>
        </p:nvSpPr>
        <p:spPr>
          <a:xfrm>
            <a:off x="5009017" y="3972459"/>
            <a:ext cx="1146450" cy="323157"/>
          </a:xfrm>
          <a:prstGeom prst="rect">
            <a:avLst/>
          </a:prstGeom>
        </p:spPr>
        <p:txBody>
          <a:bodyPr wrap="none" lIns="91431" tIns="45716" rIns="91431" bIns="45716">
            <a:spAutoFit/>
          </a:bodyPr>
          <a:lstStyle/>
          <a:p>
            <a:r>
              <a:rPr lang="zh-CN" altLang="en-US" sz="1500" b="1" dirty="0" smtClean="0">
                <a:latin typeface="微软雅黑" panose="020B0503020204020204" pitchFamily="34" charset="-122"/>
                <a:ea typeface="微软雅黑" panose="020B0503020204020204" pitchFamily="34" charset="-122"/>
              </a:rPr>
              <a:t>综述</a:t>
            </a:r>
            <a:r>
              <a:rPr lang="zh-CN" altLang="en-US" sz="1500" b="1" dirty="0">
                <a:latin typeface="微软雅黑" panose="020B0503020204020204" pitchFamily="34" charset="-122"/>
                <a:ea typeface="微软雅黑" panose="020B0503020204020204" pitchFamily="34" charset="-122"/>
              </a:rPr>
              <a:t>四</a:t>
            </a:r>
            <a:r>
              <a:rPr lang="zh-CN" altLang="en-US" sz="1500" b="1" dirty="0" smtClean="0">
                <a:latin typeface="微软雅黑" panose="020B0503020204020204" pitchFamily="34" charset="-122"/>
                <a:ea typeface="微软雅黑" panose="020B0503020204020204" pitchFamily="34" charset="-122"/>
              </a:rPr>
              <a:t>内容</a:t>
            </a:r>
            <a:endParaRPr lang="zh-CN" altLang="en-US" sz="1500" b="1" dirty="0">
              <a:latin typeface="微软雅黑" panose="020B0503020204020204" pitchFamily="34" charset="-122"/>
              <a:ea typeface="微软雅黑" panose="020B0503020204020204" pitchFamily="34" charset="-122"/>
            </a:endParaRPr>
          </a:p>
        </p:txBody>
      </p:sp>
      <p:sp>
        <p:nvSpPr>
          <p:cNvPr id="51" name="矩形 47"/>
          <p:cNvSpPr>
            <a:spLocks noChangeArrowheads="1"/>
          </p:cNvSpPr>
          <p:nvPr/>
        </p:nvSpPr>
        <p:spPr bwMode="auto">
          <a:xfrm>
            <a:off x="4979675" y="4205187"/>
            <a:ext cx="3043238" cy="526803"/>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defTabSz="914400" eaLnBrk="1" fontAlgn="auto" latinLnBrk="0" hangingPunct="1">
              <a:lnSpc>
                <a:spcPct val="150000"/>
              </a:lnSpc>
              <a:spcBef>
                <a:spcPct val="20000"/>
              </a:spcBef>
              <a:spcAft>
                <a:spcPts val="0"/>
              </a:spcAft>
              <a:buClrTx/>
              <a:buSzTx/>
              <a:buFont typeface="Arial" panose="020B0604020202020204" pitchFamily="34" charset="0"/>
              <a:buNone/>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Calibri" panose="020F0502020204030204" charset="0"/>
              </a:rPr>
              <a:t>点击输入简要文字内容，文字内容需概括精炼，不用多余的文字修饰，言简意赅的说明该项内容。</a:t>
            </a:r>
            <a:endPar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53" presetClass="entr" presetSubtype="16"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400" fill="hold"/>
                                            <p:tgtEl>
                                              <p:spTgt spid="17"/>
                                            </p:tgtEl>
                                            <p:attrNameLst>
                                              <p:attrName>ppt_w</p:attrName>
                                            </p:attrNameLst>
                                          </p:cBhvr>
                                          <p:tavLst>
                                            <p:tav tm="0">
                                              <p:val>
                                                <p:fltVal val="0"/>
                                              </p:val>
                                            </p:tav>
                                            <p:tav tm="100000">
                                              <p:val>
                                                <p:strVal val="#ppt_w"/>
                                              </p:val>
                                            </p:tav>
                                          </p:tavLst>
                                        </p:anim>
                                        <p:anim calcmode="lin" valueType="num">
                                          <p:cBhvr>
                                            <p:cTn id="27" dur="400" fill="hold"/>
                                            <p:tgtEl>
                                              <p:spTgt spid="17"/>
                                            </p:tgtEl>
                                            <p:attrNameLst>
                                              <p:attrName>ppt_h</p:attrName>
                                            </p:attrNameLst>
                                          </p:cBhvr>
                                          <p:tavLst>
                                            <p:tav tm="0">
                                              <p:val>
                                                <p:fltVal val="0"/>
                                              </p:val>
                                            </p:tav>
                                            <p:tav tm="100000">
                                              <p:val>
                                                <p:strVal val="#ppt_h"/>
                                              </p:val>
                                            </p:tav>
                                          </p:tavLst>
                                        </p:anim>
                                        <p:animEffect transition="in" filter="fade">
                                          <p:cBhvr>
                                            <p:cTn id="28" dur="400"/>
                                            <p:tgtEl>
                                              <p:spTgt spid="17"/>
                                            </p:tgtEl>
                                          </p:cBhvr>
                                        </p:animEffect>
                                      </p:childTnLst>
                                    </p:cTn>
                                  </p:par>
                                </p:childTnLst>
                              </p:cTn>
                            </p:par>
                            <p:par>
                              <p:cTn id="29" fill="hold">
                                <p:stCondLst>
                                  <p:cond delay="2200"/>
                                </p:stCondLst>
                                <p:childTnLst>
                                  <p:par>
                                    <p:cTn id="30" presetID="22" presetClass="entr" presetSubtype="1"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350"/>
                                            <p:tgtEl>
                                              <p:spTgt spid="10"/>
                                            </p:tgtEl>
                                          </p:cBhvr>
                                        </p:animEffect>
                                      </p:childTnLst>
                                    </p:cTn>
                                  </p:par>
                                </p:childTnLst>
                              </p:cTn>
                            </p:par>
                            <p:par>
                              <p:cTn id="33" fill="hold">
                                <p:stCondLst>
                                  <p:cond delay="2700"/>
                                </p:stCondLst>
                                <p:childTnLst>
                                  <p:par>
                                    <p:cTn id="34" presetID="53" presetClass="entr" presetSubtype="16"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3200"/>
                                </p:stCondLst>
                                <p:childTnLst>
                                  <p:par>
                                    <p:cTn id="40" presetID="22" presetClass="entr" presetSubtype="8"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par>
                              <p:cTn id="43" fill="hold">
                                <p:stCondLst>
                                  <p:cond delay="3700"/>
                                </p:stCondLst>
                                <p:childTnLst>
                                  <p:par>
                                    <p:cTn id="44" presetID="2" presetClass="entr" presetSubtype="2" fill="hold" nodeType="afterEffect" p14:presetBounceEnd="40000">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14:bounceEnd="40000">
                                          <p:cBhvr additive="base">
                                            <p:cTn id="46" dur="5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par>
                              <p:cTn id="48" fill="hold">
                                <p:stCondLst>
                                  <p:cond delay="420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par>
                              <p:cTn id="60" fill="hold">
                                <p:stCondLst>
                                  <p:cond delay="4700"/>
                                </p:stCondLst>
                                <p:childTnLst>
                                  <p:par>
                                    <p:cTn id="61" presetID="22" presetClass="entr" presetSubtype="8"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500"/>
                                            <p:tgtEl>
                                              <p:spTgt spid="13"/>
                                            </p:tgtEl>
                                          </p:cBhvr>
                                        </p:animEffect>
                                      </p:childTnLst>
                                    </p:cTn>
                                  </p:par>
                                </p:childTnLst>
                              </p:cTn>
                            </p:par>
                            <p:par>
                              <p:cTn id="64" fill="hold">
                                <p:stCondLst>
                                  <p:cond delay="5200"/>
                                </p:stCondLst>
                                <p:childTnLst>
                                  <p:par>
                                    <p:cTn id="65" presetID="2" presetClass="entr" presetSubtype="2" fill="hold" nodeType="afterEffect" p14:presetBounceEnd="40000">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14:bounceEnd="40000">
                                          <p:cBhvr additive="base">
                                            <p:cTn id="67"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68" dur="500" fill="hold"/>
                                            <p:tgtEl>
                                              <p:spTgt spid="31"/>
                                            </p:tgtEl>
                                            <p:attrNameLst>
                                              <p:attrName>ppt_y</p:attrName>
                                            </p:attrNameLst>
                                          </p:cBhvr>
                                          <p:tavLst>
                                            <p:tav tm="0">
                                              <p:val>
                                                <p:strVal val="#ppt_y"/>
                                              </p:val>
                                            </p:tav>
                                            <p:tav tm="100000">
                                              <p:val>
                                                <p:strVal val="#ppt_y"/>
                                              </p:val>
                                            </p:tav>
                                          </p:tavLst>
                                        </p:anim>
                                      </p:childTnLst>
                                    </p:cTn>
                                  </p:par>
                                </p:childTnLst>
                              </p:cTn>
                            </p:par>
                            <p:par>
                              <p:cTn id="69" fill="hold">
                                <p:stCondLst>
                                  <p:cond delay="5700"/>
                                </p:stCondLst>
                                <p:childTnLst>
                                  <p:par>
                                    <p:cTn id="70" presetID="22" presetClass="entr" presetSubtype="8"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par>
                                    <p:cTn id="76" presetID="53" presetClass="entr" presetSubtype="16" fill="hold" grpId="0" nodeType="withEffect">
                                      <p:stCondLst>
                                        <p:cond delay="750"/>
                                      </p:stCondLst>
                                      <p:childTnLst>
                                        <p:set>
                                          <p:cBhvr>
                                            <p:cTn id="77" dur="1" fill="hold">
                                              <p:stCondLst>
                                                <p:cond delay="0"/>
                                              </p:stCondLst>
                                            </p:cTn>
                                            <p:tgtEl>
                                              <p:spTgt spid="22"/>
                                            </p:tgtEl>
                                            <p:attrNameLst>
                                              <p:attrName>style.visibility</p:attrName>
                                            </p:attrNameLst>
                                          </p:cBhvr>
                                          <p:to>
                                            <p:strVal val="visible"/>
                                          </p:to>
                                        </p:set>
                                        <p:anim calcmode="lin" valueType="num">
                                          <p:cBhvr>
                                            <p:cTn id="78" dur="500" fill="hold"/>
                                            <p:tgtEl>
                                              <p:spTgt spid="22"/>
                                            </p:tgtEl>
                                            <p:attrNameLst>
                                              <p:attrName>ppt_w</p:attrName>
                                            </p:attrNameLst>
                                          </p:cBhvr>
                                          <p:tavLst>
                                            <p:tav tm="0">
                                              <p:val>
                                                <p:fltVal val="0"/>
                                              </p:val>
                                            </p:tav>
                                            <p:tav tm="100000">
                                              <p:val>
                                                <p:strVal val="#ppt_w"/>
                                              </p:val>
                                            </p:tav>
                                          </p:tavLst>
                                        </p:anim>
                                        <p:anim calcmode="lin" valueType="num">
                                          <p:cBhvr>
                                            <p:cTn id="79" dur="500" fill="hold"/>
                                            <p:tgtEl>
                                              <p:spTgt spid="22"/>
                                            </p:tgtEl>
                                            <p:attrNameLst>
                                              <p:attrName>ppt_h</p:attrName>
                                            </p:attrNameLst>
                                          </p:cBhvr>
                                          <p:tavLst>
                                            <p:tav tm="0">
                                              <p:val>
                                                <p:fltVal val="0"/>
                                              </p:val>
                                            </p:tav>
                                            <p:tav tm="100000">
                                              <p:val>
                                                <p:strVal val="#ppt_h"/>
                                              </p:val>
                                            </p:tav>
                                          </p:tavLst>
                                        </p:anim>
                                        <p:animEffect transition="in" filter="fade">
                                          <p:cBhvr>
                                            <p:cTn id="80" dur="500"/>
                                            <p:tgtEl>
                                              <p:spTgt spid="22"/>
                                            </p:tgtEl>
                                          </p:cBhvr>
                                        </p:animEffect>
                                      </p:childTnLst>
                                    </p:cTn>
                                  </p:par>
                                </p:childTnLst>
                              </p:cTn>
                            </p:par>
                            <p:par>
                              <p:cTn id="81" fill="hold">
                                <p:stCondLst>
                                  <p:cond delay="6200"/>
                                </p:stCondLst>
                                <p:childTnLst>
                                  <p:par>
                                    <p:cTn id="82" presetID="22" presetClass="entr" presetSubtype="8" fill="hold" nodeType="after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500"/>
                                            <p:tgtEl>
                                              <p:spTgt spid="14"/>
                                            </p:tgtEl>
                                          </p:cBhvr>
                                        </p:animEffect>
                                      </p:childTnLst>
                                    </p:cTn>
                                  </p:par>
                                </p:childTnLst>
                              </p:cTn>
                            </p:par>
                            <p:par>
                              <p:cTn id="85" fill="hold">
                                <p:stCondLst>
                                  <p:cond delay="6700"/>
                                </p:stCondLst>
                                <p:childTnLst>
                                  <p:par>
                                    <p:cTn id="86" presetID="2" presetClass="entr" presetSubtype="2" fill="hold" nodeType="afterEffect" p14:presetBounceEnd="40000">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14:bounceEnd="40000">
                                          <p:cBhvr additive="base">
                                            <p:cTn id="88" dur="500" fill="hold"/>
                                            <p:tgtEl>
                                              <p:spTgt spid="36"/>
                                            </p:tgtEl>
                                            <p:attrNameLst>
                                              <p:attrName>ppt_x</p:attrName>
                                            </p:attrNameLst>
                                          </p:cBhvr>
                                          <p:tavLst>
                                            <p:tav tm="0">
                                              <p:val>
                                                <p:strVal val="1+#ppt_w/2"/>
                                              </p:val>
                                            </p:tav>
                                            <p:tav tm="100000">
                                              <p:val>
                                                <p:strVal val="#ppt_x"/>
                                              </p:val>
                                            </p:tav>
                                          </p:tavLst>
                                        </p:anim>
                                        <p:anim calcmode="lin" valueType="num" p14:bounceEnd="40000">
                                          <p:cBhvr additive="base">
                                            <p:cTn id="89" dur="500" fill="hold"/>
                                            <p:tgtEl>
                                              <p:spTgt spid="36"/>
                                            </p:tgtEl>
                                            <p:attrNameLst>
                                              <p:attrName>ppt_y</p:attrName>
                                            </p:attrNameLst>
                                          </p:cBhvr>
                                          <p:tavLst>
                                            <p:tav tm="0">
                                              <p:val>
                                                <p:strVal val="#ppt_y"/>
                                              </p:val>
                                            </p:tav>
                                            <p:tav tm="100000">
                                              <p:val>
                                                <p:strVal val="#ppt_y"/>
                                              </p:val>
                                            </p:tav>
                                          </p:tavLst>
                                        </p:anim>
                                      </p:childTnLst>
                                    </p:cTn>
                                  </p:par>
                                </p:childTnLst>
                              </p:cTn>
                            </p:par>
                            <p:par>
                              <p:cTn id="90" fill="hold">
                                <p:stCondLst>
                                  <p:cond delay="7200"/>
                                </p:stCondLst>
                                <p:childTnLst>
                                  <p:par>
                                    <p:cTn id="91" presetID="22" presetClass="entr" presetSubtype="8"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wipe(left)">
                                          <p:cBhvr>
                                            <p:cTn id="93" dur="500"/>
                                            <p:tgtEl>
                                              <p:spTgt spid="4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wipe(left)">
                                          <p:cBhvr>
                                            <p:cTn id="96" dur="500"/>
                                            <p:tgtEl>
                                              <p:spTgt spid="49"/>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00" fill="hold"/>
                                            <p:tgtEl>
                                              <p:spTgt spid="23"/>
                                            </p:tgtEl>
                                            <p:attrNameLst>
                                              <p:attrName>ppt_w</p:attrName>
                                            </p:attrNameLst>
                                          </p:cBhvr>
                                          <p:tavLst>
                                            <p:tav tm="0">
                                              <p:val>
                                                <p:fltVal val="0"/>
                                              </p:val>
                                            </p:tav>
                                            <p:tav tm="100000">
                                              <p:val>
                                                <p:strVal val="#ppt_w"/>
                                              </p:val>
                                            </p:tav>
                                          </p:tavLst>
                                        </p:anim>
                                        <p:anim calcmode="lin" valueType="num">
                                          <p:cBhvr>
                                            <p:cTn id="100" dur="500" fill="hold"/>
                                            <p:tgtEl>
                                              <p:spTgt spid="23"/>
                                            </p:tgtEl>
                                            <p:attrNameLst>
                                              <p:attrName>ppt_h</p:attrName>
                                            </p:attrNameLst>
                                          </p:cBhvr>
                                          <p:tavLst>
                                            <p:tav tm="0">
                                              <p:val>
                                                <p:fltVal val="0"/>
                                              </p:val>
                                            </p:tav>
                                            <p:tav tm="100000">
                                              <p:val>
                                                <p:strVal val="#ppt_h"/>
                                              </p:val>
                                            </p:tav>
                                          </p:tavLst>
                                        </p:anim>
                                        <p:animEffect transition="in" filter="fade">
                                          <p:cBhvr>
                                            <p:cTn id="101" dur="500"/>
                                            <p:tgtEl>
                                              <p:spTgt spid="23"/>
                                            </p:tgtEl>
                                          </p:cBhvr>
                                        </p:animEffect>
                                      </p:childTnLst>
                                    </p:cTn>
                                  </p:par>
                                </p:childTnLst>
                              </p:cTn>
                            </p:par>
                            <p:par>
                              <p:cTn id="102" fill="hold">
                                <p:stCondLst>
                                  <p:cond delay="7700"/>
                                </p:stCondLst>
                                <p:childTnLst>
                                  <p:par>
                                    <p:cTn id="103" presetID="22" presetClass="entr" presetSubtype="8" fill="hold" nodeType="after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left)">
                                          <p:cBhvr>
                                            <p:cTn id="105" dur="500"/>
                                            <p:tgtEl>
                                              <p:spTgt spid="12"/>
                                            </p:tgtEl>
                                          </p:cBhvr>
                                        </p:animEffect>
                                      </p:childTnLst>
                                    </p:cTn>
                                  </p:par>
                                </p:childTnLst>
                              </p:cTn>
                            </p:par>
                            <p:par>
                              <p:cTn id="106" fill="hold">
                                <p:stCondLst>
                                  <p:cond delay="8200"/>
                                </p:stCondLst>
                                <p:childTnLst>
                                  <p:par>
                                    <p:cTn id="107" presetID="2" presetClass="entr" presetSubtype="2" fill="hold" nodeType="afterEffect" p14:presetBounceEnd="40000">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14:bounceEnd="40000">
                                          <p:cBhvr additive="base">
                                            <p:cTn id="109" dur="500" fill="hold"/>
                                            <p:tgtEl>
                                              <p:spTgt spid="41"/>
                                            </p:tgtEl>
                                            <p:attrNameLst>
                                              <p:attrName>ppt_x</p:attrName>
                                            </p:attrNameLst>
                                          </p:cBhvr>
                                          <p:tavLst>
                                            <p:tav tm="0">
                                              <p:val>
                                                <p:strVal val="1+#ppt_w/2"/>
                                              </p:val>
                                            </p:tav>
                                            <p:tav tm="100000">
                                              <p:val>
                                                <p:strVal val="#ppt_x"/>
                                              </p:val>
                                            </p:tav>
                                          </p:tavLst>
                                        </p:anim>
                                        <p:anim calcmode="lin" valueType="num" p14:bounceEnd="40000">
                                          <p:cBhvr additive="base">
                                            <p:cTn id="110" dur="500" fill="hold"/>
                                            <p:tgtEl>
                                              <p:spTgt spid="41"/>
                                            </p:tgtEl>
                                            <p:attrNameLst>
                                              <p:attrName>ppt_y</p:attrName>
                                            </p:attrNameLst>
                                          </p:cBhvr>
                                          <p:tavLst>
                                            <p:tav tm="0">
                                              <p:val>
                                                <p:strVal val="#ppt_y"/>
                                              </p:val>
                                            </p:tav>
                                            <p:tav tm="100000">
                                              <p:val>
                                                <p:strVal val="#ppt_y"/>
                                              </p:val>
                                            </p:tav>
                                          </p:tavLst>
                                        </p:anim>
                                      </p:childTnLst>
                                    </p:cTn>
                                  </p:par>
                                </p:childTnLst>
                              </p:cTn>
                            </p:par>
                            <p:par>
                              <p:cTn id="111" fill="hold">
                                <p:stCondLst>
                                  <p:cond delay="8700"/>
                                </p:stCondLst>
                                <p:childTnLst>
                                  <p:par>
                                    <p:cTn id="112" presetID="22" presetClass="entr" presetSubtype="8" fill="hold" grpId="0" nodeType="after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wipe(left)">
                                          <p:cBhvr>
                                            <p:cTn id="114" dur="500"/>
                                            <p:tgtEl>
                                              <p:spTgt spid="50"/>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wipe(left)">
                                          <p:cBhvr>
                                            <p:cTn id="1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p:bldP spid="20" grpId="0" animBg="1"/>
          <p:bldP spid="21" grpId="0" animBg="1"/>
          <p:bldP spid="22" grpId="0" animBg="1"/>
          <p:bldP spid="23" grpId="0" animBg="1"/>
          <p:bldP spid="46" grpId="0"/>
          <p:bldP spid="47" grpId="0"/>
          <p:bldP spid="48" grpId="0"/>
          <p:bldP spid="49" grpId="0"/>
          <p:bldP spid="50" grpId="0"/>
          <p:bldP spid="5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53" presetClass="entr" presetSubtype="16"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400" fill="hold"/>
                                            <p:tgtEl>
                                              <p:spTgt spid="17"/>
                                            </p:tgtEl>
                                            <p:attrNameLst>
                                              <p:attrName>ppt_w</p:attrName>
                                            </p:attrNameLst>
                                          </p:cBhvr>
                                          <p:tavLst>
                                            <p:tav tm="0">
                                              <p:val>
                                                <p:fltVal val="0"/>
                                              </p:val>
                                            </p:tav>
                                            <p:tav tm="100000">
                                              <p:val>
                                                <p:strVal val="#ppt_w"/>
                                              </p:val>
                                            </p:tav>
                                          </p:tavLst>
                                        </p:anim>
                                        <p:anim calcmode="lin" valueType="num">
                                          <p:cBhvr>
                                            <p:cTn id="27" dur="400" fill="hold"/>
                                            <p:tgtEl>
                                              <p:spTgt spid="17"/>
                                            </p:tgtEl>
                                            <p:attrNameLst>
                                              <p:attrName>ppt_h</p:attrName>
                                            </p:attrNameLst>
                                          </p:cBhvr>
                                          <p:tavLst>
                                            <p:tav tm="0">
                                              <p:val>
                                                <p:fltVal val="0"/>
                                              </p:val>
                                            </p:tav>
                                            <p:tav tm="100000">
                                              <p:val>
                                                <p:strVal val="#ppt_h"/>
                                              </p:val>
                                            </p:tav>
                                          </p:tavLst>
                                        </p:anim>
                                        <p:animEffect transition="in" filter="fade">
                                          <p:cBhvr>
                                            <p:cTn id="28" dur="400"/>
                                            <p:tgtEl>
                                              <p:spTgt spid="17"/>
                                            </p:tgtEl>
                                          </p:cBhvr>
                                        </p:animEffect>
                                      </p:childTnLst>
                                    </p:cTn>
                                  </p:par>
                                </p:childTnLst>
                              </p:cTn>
                            </p:par>
                            <p:par>
                              <p:cTn id="29" fill="hold">
                                <p:stCondLst>
                                  <p:cond delay="2200"/>
                                </p:stCondLst>
                                <p:childTnLst>
                                  <p:par>
                                    <p:cTn id="30" presetID="22" presetClass="entr" presetSubtype="1"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350"/>
                                            <p:tgtEl>
                                              <p:spTgt spid="10"/>
                                            </p:tgtEl>
                                          </p:cBhvr>
                                        </p:animEffect>
                                      </p:childTnLst>
                                    </p:cTn>
                                  </p:par>
                                </p:childTnLst>
                              </p:cTn>
                            </p:par>
                            <p:par>
                              <p:cTn id="33" fill="hold">
                                <p:stCondLst>
                                  <p:cond delay="2700"/>
                                </p:stCondLst>
                                <p:childTnLst>
                                  <p:par>
                                    <p:cTn id="34" presetID="53" presetClass="entr" presetSubtype="16"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3200"/>
                                </p:stCondLst>
                                <p:childTnLst>
                                  <p:par>
                                    <p:cTn id="40" presetID="22" presetClass="entr" presetSubtype="8"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par>
                              <p:cTn id="43" fill="hold">
                                <p:stCondLst>
                                  <p:cond delay="3700"/>
                                </p:stCondLst>
                                <p:childTnLst>
                                  <p:par>
                                    <p:cTn id="44" presetID="2" presetClass="entr" presetSubtype="2"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1+#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par>
                              <p:cTn id="48" fill="hold">
                                <p:stCondLst>
                                  <p:cond delay="420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par>
                              <p:cTn id="60" fill="hold">
                                <p:stCondLst>
                                  <p:cond delay="4700"/>
                                </p:stCondLst>
                                <p:childTnLst>
                                  <p:par>
                                    <p:cTn id="61" presetID="22" presetClass="entr" presetSubtype="8"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500"/>
                                            <p:tgtEl>
                                              <p:spTgt spid="13"/>
                                            </p:tgtEl>
                                          </p:cBhvr>
                                        </p:animEffect>
                                      </p:childTnLst>
                                    </p:cTn>
                                  </p:par>
                                </p:childTnLst>
                              </p:cTn>
                            </p:par>
                            <p:par>
                              <p:cTn id="64" fill="hold">
                                <p:stCondLst>
                                  <p:cond delay="5200"/>
                                </p:stCondLst>
                                <p:childTnLst>
                                  <p:par>
                                    <p:cTn id="65" presetID="2" presetClass="entr" presetSubtype="2"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1+#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childTnLst>
                              </p:cTn>
                            </p:par>
                            <p:par>
                              <p:cTn id="69" fill="hold">
                                <p:stCondLst>
                                  <p:cond delay="5700"/>
                                </p:stCondLst>
                                <p:childTnLst>
                                  <p:par>
                                    <p:cTn id="70" presetID="22" presetClass="entr" presetSubtype="8"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par>
                                    <p:cTn id="76" presetID="53" presetClass="entr" presetSubtype="16" fill="hold" grpId="0" nodeType="withEffect">
                                      <p:stCondLst>
                                        <p:cond delay="750"/>
                                      </p:stCondLst>
                                      <p:childTnLst>
                                        <p:set>
                                          <p:cBhvr>
                                            <p:cTn id="77" dur="1" fill="hold">
                                              <p:stCondLst>
                                                <p:cond delay="0"/>
                                              </p:stCondLst>
                                            </p:cTn>
                                            <p:tgtEl>
                                              <p:spTgt spid="22"/>
                                            </p:tgtEl>
                                            <p:attrNameLst>
                                              <p:attrName>style.visibility</p:attrName>
                                            </p:attrNameLst>
                                          </p:cBhvr>
                                          <p:to>
                                            <p:strVal val="visible"/>
                                          </p:to>
                                        </p:set>
                                        <p:anim calcmode="lin" valueType="num">
                                          <p:cBhvr>
                                            <p:cTn id="78" dur="500" fill="hold"/>
                                            <p:tgtEl>
                                              <p:spTgt spid="22"/>
                                            </p:tgtEl>
                                            <p:attrNameLst>
                                              <p:attrName>ppt_w</p:attrName>
                                            </p:attrNameLst>
                                          </p:cBhvr>
                                          <p:tavLst>
                                            <p:tav tm="0">
                                              <p:val>
                                                <p:fltVal val="0"/>
                                              </p:val>
                                            </p:tav>
                                            <p:tav tm="100000">
                                              <p:val>
                                                <p:strVal val="#ppt_w"/>
                                              </p:val>
                                            </p:tav>
                                          </p:tavLst>
                                        </p:anim>
                                        <p:anim calcmode="lin" valueType="num">
                                          <p:cBhvr>
                                            <p:cTn id="79" dur="500" fill="hold"/>
                                            <p:tgtEl>
                                              <p:spTgt spid="22"/>
                                            </p:tgtEl>
                                            <p:attrNameLst>
                                              <p:attrName>ppt_h</p:attrName>
                                            </p:attrNameLst>
                                          </p:cBhvr>
                                          <p:tavLst>
                                            <p:tav tm="0">
                                              <p:val>
                                                <p:fltVal val="0"/>
                                              </p:val>
                                            </p:tav>
                                            <p:tav tm="100000">
                                              <p:val>
                                                <p:strVal val="#ppt_h"/>
                                              </p:val>
                                            </p:tav>
                                          </p:tavLst>
                                        </p:anim>
                                        <p:animEffect transition="in" filter="fade">
                                          <p:cBhvr>
                                            <p:cTn id="80" dur="500"/>
                                            <p:tgtEl>
                                              <p:spTgt spid="22"/>
                                            </p:tgtEl>
                                          </p:cBhvr>
                                        </p:animEffect>
                                      </p:childTnLst>
                                    </p:cTn>
                                  </p:par>
                                </p:childTnLst>
                              </p:cTn>
                            </p:par>
                            <p:par>
                              <p:cTn id="81" fill="hold">
                                <p:stCondLst>
                                  <p:cond delay="6200"/>
                                </p:stCondLst>
                                <p:childTnLst>
                                  <p:par>
                                    <p:cTn id="82" presetID="22" presetClass="entr" presetSubtype="8" fill="hold" nodeType="after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500"/>
                                            <p:tgtEl>
                                              <p:spTgt spid="14"/>
                                            </p:tgtEl>
                                          </p:cBhvr>
                                        </p:animEffect>
                                      </p:childTnLst>
                                    </p:cTn>
                                  </p:par>
                                </p:childTnLst>
                              </p:cTn>
                            </p:par>
                            <p:par>
                              <p:cTn id="85" fill="hold">
                                <p:stCondLst>
                                  <p:cond delay="6700"/>
                                </p:stCondLst>
                                <p:childTnLst>
                                  <p:par>
                                    <p:cTn id="86" presetID="2" presetClass="entr" presetSubtype="2" fill="hold" nodeType="afterEffect">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cBhvr additive="base">
                                            <p:cTn id="88" dur="500" fill="hold"/>
                                            <p:tgtEl>
                                              <p:spTgt spid="36"/>
                                            </p:tgtEl>
                                            <p:attrNameLst>
                                              <p:attrName>ppt_x</p:attrName>
                                            </p:attrNameLst>
                                          </p:cBhvr>
                                          <p:tavLst>
                                            <p:tav tm="0">
                                              <p:val>
                                                <p:strVal val="1+#ppt_w/2"/>
                                              </p:val>
                                            </p:tav>
                                            <p:tav tm="100000">
                                              <p:val>
                                                <p:strVal val="#ppt_x"/>
                                              </p:val>
                                            </p:tav>
                                          </p:tavLst>
                                        </p:anim>
                                        <p:anim calcmode="lin" valueType="num">
                                          <p:cBhvr additive="base">
                                            <p:cTn id="89" dur="500" fill="hold"/>
                                            <p:tgtEl>
                                              <p:spTgt spid="36"/>
                                            </p:tgtEl>
                                            <p:attrNameLst>
                                              <p:attrName>ppt_y</p:attrName>
                                            </p:attrNameLst>
                                          </p:cBhvr>
                                          <p:tavLst>
                                            <p:tav tm="0">
                                              <p:val>
                                                <p:strVal val="#ppt_y"/>
                                              </p:val>
                                            </p:tav>
                                            <p:tav tm="100000">
                                              <p:val>
                                                <p:strVal val="#ppt_y"/>
                                              </p:val>
                                            </p:tav>
                                          </p:tavLst>
                                        </p:anim>
                                      </p:childTnLst>
                                    </p:cTn>
                                  </p:par>
                                </p:childTnLst>
                              </p:cTn>
                            </p:par>
                            <p:par>
                              <p:cTn id="90" fill="hold">
                                <p:stCondLst>
                                  <p:cond delay="7200"/>
                                </p:stCondLst>
                                <p:childTnLst>
                                  <p:par>
                                    <p:cTn id="91" presetID="22" presetClass="entr" presetSubtype="8"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wipe(left)">
                                          <p:cBhvr>
                                            <p:cTn id="93" dur="500"/>
                                            <p:tgtEl>
                                              <p:spTgt spid="4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wipe(left)">
                                          <p:cBhvr>
                                            <p:cTn id="96" dur="500"/>
                                            <p:tgtEl>
                                              <p:spTgt spid="49"/>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00" fill="hold"/>
                                            <p:tgtEl>
                                              <p:spTgt spid="23"/>
                                            </p:tgtEl>
                                            <p:attrNameLst>
                                              <p:attrName>ppt_w</p:attrName>
                                            </p:attrNameLst>
                                          </p:cBhvr>
                                          <p:tavLst>
                                            <p:tav tm="0">
                                              <p:val>
                                                <p:fltVal val="0"/>
                                              </p:val>
                                            </p:tav>
                                            <p:tav tm="100000">
                                              <p:val>
                                                <p:strVal val="#ppt_w"/>
                                              </p:val>
                                            </p:tav>
                                          </p:tavLst>
                                        </p:anim>
                                        <p:anim calcmode="lin" valueType="num">
                                          <p:cBhvr>
                                            <p:cTn id="100" dur="500" fill="hold"/>
                                            <p:tgtEl>
                                              <p:spTgt spid="23"/>
                                            </p:tgtEl>
                                            <p:attrNameLst>
                                              <p:attrName>ppt_h</p:attrName>
                                            </p:attrNameLst>
                                          </p:cBhvr>
                                          <p:tavLst>
                                            <p:tav tm="0">
                                              <p:val>
                                                <p:fltVal val="0"/>
                                              </p:val>
                                            </p:tav>
                                            <p:tav tm="100000">
                                              <p:val>
                                                <p:strVal val="#ppt_h"/>
                                              </p:val>
                                            </p:tav>
                                          </p:tavLst>
                                        </p:anim>
                                        <p:animEffect transition="in" filter="fade">
                                          <p:cBhvr>
                                            <p:cTn id="101" dur="500"/>
                                            <p:tgtEl>
                                              <p:spTgt spid="23"/>
                                            </p:tgtEl>
                                          </p:cBhvr>
                                        </p:animEffect>
                                      </p:childTnLst>
                                    </p:cTn>
                                  </p:par>
                                </p:childTnLst>
                              </p:cTn>
                            </p:par>
                            <p:par>
                              <p:cTn id="102" fill="hold">
                                <p:stCondLst>
                                  <p:cond delay="7700"/>
                                </p:stCondLst>
                                <p:childTnLst>
                                  <p:par>
                                    <p:cTn id="103" presetID="22" presetClass="entr" presetSubtype="8" fill="hold" nodeType="after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left)">
                                          <p:cBhvr>
                                            <p:cTn id="105" dur="500"/>
                                            <p:tgtEl>
                                              <p:spTgt spid="12"/>
                                            </p:tgtEl>
                                          </p:cBhvr>
                                        </p:animEffect>
                                      </p:childTnLst>
                                    </p:cTn>
                                  </p:par>
                                </p:childTnLst>
                              </p:cTn>
                            </p:par>
                            <p:par>
                              <p:cTn id="106" fill="hold">
                                <p:stCondLst>
                                  <p:cond delay="8200"/>
                                </p:stCondLst>
                                <p:childTnLst>
                                  <p:par>
                                    <p:cTn id="107" presetID="2" presetClass="entr" presetSubtype="2" fill="hold" nodeType="after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1+#ppt_w/2"/>
                                              </p:val>
                                            </p:tav>
                                            <p:tav tm="100000">
                                              <p:val>
                                                <p:strVal val="#ppt_x"/>
                                              </p:val>
                                            </p:tav>
                                          </p:tavLst>
                                        </p:anim>
                                        <p:anim calcmode="lin" valueType="num">
                                          <p:cBhvr additive="base">
                                            <p:cTn id="110" dur="500" fill="hold"/>
                                            <p:tgtEl>
                                              <p:spTgt spid="41"/>
                                            </p:tgtEl>
                                            <p:attrNameLst>
                                              <p:attrName>ppt_y</p:attrName>
                                            </p:attrNameLst>
                                          </p:cBhvr>
                                          <p:tavLst>
                                            <p:tav tm="0">
                                              <p:val>
                                                <p:strVal val="#ppt_y"/>
                                              </p:val>
                                            </p:tav>
                                            <p:tav tm="100000">
                                              <p:val>
                                                <p:strVal val="#ppt_y"/>
                                              </p:val>
                                            </p:tav>
                                          </p:tavLst>
                                        </p:anim>
                                      </p:childTnLst>
                                    </p:cTn>
                                  </p:par>
                                </p:childTnLst>
                              </p:cTn>
                            </p:par>
                            <p:par>
                              <p:cTn id="111" fill="hold">
                                <p:stCondLst>
                                  <p:cond delay="8700"/>
                                </p:stCondLst>
                                <p:childTnLst>
                                  <p:par>
                                    <p:cTn id="112" presetID="22" presetClass="entr" presetSubtype="8" fill="hold" grpId="0" nodeType="after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wipe(left)">
                                          <p:cBhvr>
                                            <p:cTn id="114" dur="500"/>
                                            <p:tgtEl>
                                              <p:spTgt spid="50"/>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wipe(left)">
                                          <p:cBhvr>
                                            <p:cTn id="1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p:bldP spid="20" grpId="0" animBg="1"/>
          <p:bldP spid="21" grpId="0" animBg="1"/>
          <p:bldP spid="22" grpId="0" animBg="1"/>
          <p:bldP spid="23" grpId="0" animBg="1"/>
          <p:bldP spid="46" grpId="0"/>
          <p:bldP spid="47" grpId="0"/>
          <p:bldP spid="48" grpId="0"/>
          <p:bldP spid="49" grpId="0"/>
          <p:bldP spid="50" grpId="0"/>
          <p:bldP spid="51"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04</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sp>
        <p:nvSpPr>
          <p:cNvPr id="10" name="Freeform 6"/>
          <p:cNvSpPr/>
          <p:nvPr/>
        </p:nvSpPr>
        <p:spPr bwMode="auto">
          <a:xfrm flipH="1">
            <a:off x="6153383" y="4159889"/>
            <a:ext cx="670226" cy="144190"/>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solidFill>
            <a:srgbClr val="E62A2A"/>
          </a:solidFill>
          <a:ln>
            <a:noFill/>
          </a:ln>
        </p:spPr>
        <p:txBody>
          <a:bodyPr vert="horz" wrap="square" lIns="68562" tIns="34281" rIns="68562" bIns="34281" numCol="1" anchor="t" anchorCtr="0" compatLnSpc="1"/>
          <a:lstStyle/>
          <a:p>
            <a:endParaRPr lang="id-ID" sz="1015"/>
          </a:p>
        </p:txBody>
      </p:sp>
      <p:sp>
        <p:nvSpPr>
          <p:cNvPr id="11" name="Freeform 24"/>
          <p:cNvSpPr/>
          <p:nvPr/>
        </p:nvSpPr>
        <p:spPr>
          <a:xfrm flipH="1">
            <a:off x="5977713" y="3862085"/>
            <a:ext cx="1021563" cy="297804"/>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0"/>
          </a:p>
        </p:txBody>
      </p:sp>
      <p:sp>
        <p:nvSpPr>
          <p:cNvPr id="12" name="Freeform 25"/>
          <p:cNvSpPr/>
          <p:nvPr/>
        </p:nvSpPr>
        <p:spPr>
          <a:xfrm flipH="1">
            <a:off x="6260643" y="4364187"/>
            <a:ext cx="455706" cy="97281"/>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0"/>
          </a:p>
        </p:txBody>
      </p:sp>
      <p:sp>
        <p:nvSpPr>
          <p:cNvPr id="13" name="Freeform 5"/>
          <p:cNvSpPr/>
          <p:nvPr/>
        </p:nvSpPr>
        <p:spPr bwMode="auto">
          <a:xfrm>
            <a:off x="6406517" y="3286673"/>
            <a:ext cx="133315" cy="393995"/>
          </a:xfrm>
          <a:custGeom>
            <a:avLst/>
            <a:gdLst>
              <a:gd name="T0" fmla="*/ 77 w 112"/>
              <a:gd name="T1" fmla="*/ 270 h 331"/>
              <a:gd name="T2" fmla="*/ 44 w 112"/>
              <a:gd name="T3" fmla="*/ 331 h 331"/>
              <a:gd name="T4" fmla="*/ 15 w 112"/>
              <a:gd name="T5" fmla="*/ 328 h 331"/>
              <a:gd name="T6" fmla="*/ 0 w 112"/>
              <a:gd name="T7" fmla="*/ 261 h 331"/>
              <a:gd name="T8" fmla="*/ 35 w 112"/>
              <a:gd name="T9" fmla="*/ 0 h 331"/>
              <a:gd name="T10" fmla="*/ 112 w 112"/>
              <a:gd name="T11" fmla="*/ 11 h 331"/>
              <a:gd name="T12" fmla="*/ 77 w 112"/>
              <a:gd name="T13" fmla="*/ 270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77" y="270"/>
                </a:moveTo>
                <a:lnTo>
                  <a:pt x="44" y="331"/>
                </a:lnTo>
                <a:lnTo>
                  <a:pt x="15" y="328"/>
                </a:lnTo>
                <a:lnTo>
                  <a:pt x="0" y="261"/>
                </a:lnTo>
                <a:lnTo>
                  <a:pt x="35" y="0"/>
                </a:lnTo>
                <a:lnTo>
                  <a:pt x="112" y="11"/>
                </a:lnTo>
                <a:lnTo>
                  <a:pt x="77" y="27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4" name="Freeform 6"/>
          <p:cNvSpPr/>
          <p:nvPr/>
        </p:nvSpPr>
        <p:spPr bwMode="auto">
          <a:xfrm>
            <a:off x="6444606" y="3216444"/>
            <a:ext cx="104748" cy="121412"/>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2 w 64"/>
              <a:gd name="T15" fmla="*/ 22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3"/>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2" y="22"/>
                </a:cubicBezTo>
                <a:lnTo>
                  <a:pt x="58" y="48"/>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5" name="Freeform 7"/>
          <p:cNvSpPr/>
          <p:nvPr/>
        </p:nvSpPr>
        <p:spPr bwMode="auto">
          <a:xfrm>
            <a:off x="6432704" y="3260485"/>
            <a:ext cx="114270" cy="110700"/>
          </a:xfrm>
          <a:custGeom>
            <a:avLst/>
            <a:gdLst>
              <a:gd name="T0" fmla="*/ 85 w 96"/>
              <a:gd name="T1" fmla="*/ 93 h 93"/>
              <a:gd name="T2" fmla="*/ 0 w 96"/>
              <a:gd name="T3" fmla="*/ 81 h 93"/>
              <a:gd name="T4" fmla="*/ 11 w 96"/>
              <a:gd name="T5" fmla="*/ 0 h 93"/>
              <a:gd name="T6" fmla="*/ 96 w 96"/>
              <a:gd name="T7" fmla="*/ 12 h 93"/>
              <a:gd name="T8" fmla="*/ 85 w 96"/>
              <a:gd name="T9" fmla="*/ 93 h 93"/>
            </a:gdLst>
            <a:ahLst/>
            <a:cxnLst>
              <a:cxn ang="0">
                <a:pos x="T0" y="T1"/>
              </a:cxn>
              <a:cxn ang="0">
                <a:pos x="T2" y="T3"/>
              </a:cxn>
              <a:cxn ang="0">
                <a:pos x="T4" y="T5"/>
              </a:cxn>
              <a:cxn ang="0">
                <a:pos x="T6" y="T7"/>
              </a:cxn>
              <a:cxn ang="0">
                <a:pos x="T8" y="T9"/>
              </a:cxn>
            </a:cxnLst>
            <a:rect l="0" t="0" r="r" b="b"/>
            <a:pathLst>
              <a:path w="96" h="93">
                <a:moveTo>
                  <a:pt x="85" y="93"/>
                </a:moveTo>
                <a:lnTo>
                  <a:pt x="0" y="81"/>
                </a:lnTo>
                <a:lnTo>
                  <a:pt x="11" y="0"/>
                </a:lnTo>
                <a:lnTo>
                  <a:pt x="96" y="12"/>
                </a:lnTo>
                <a:lnTo>
                  <a:pt x="85" y="9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6" name="Freeform 8"/>
          <p:cNvSpPr/>
          <p:nvPr/>
        </p:nvSpPr>
        <p:spPr bwMode="auto">
          <a:xfrm>
            <a:off x="6424371" y="3666383"/>
            <a:ext cx="34520" cy="57135"/>
          </a:xfrm>
          <a:custGeom>
            <a:avLst/>
            <a:gdLst>
              <a:gd name="T0" fmla="*/ 0 w 21"/>
              <a:gd name="T1" fmla="*/ 5 h 35"/>
              <a:gd name="T2" fmla="*/ 5 w 21"/>
              <a:gd name="T3" fmla="*/ 26 h 35"/>
              <a:gd name="T4" fmla="*/ 21 w 21"/>
              <a:gd name="T5" fmla="*/ 9 h 35"/>
              <a:gd name="T6" fmla="*/ 0 w 21"/>
              <a:gd name="T7" fmla="*/ 5 h 35"/>
            </a:gdLst>
            <a:ahLst/>
            <a:cxnLst>
              <a:cxn ang="0">
                <a:pos x="T0" y="T1"/>
              </a:cxn>
              <a:cxn ang="0">
                <a:pos x="T2" y="T3"/>
              </a:cxn>
              <a:cxn ang="0">
                <a:pos x="T4" y="T5"/>
              </a:cxn>
              <a:cxn ang="0">
                <a:pos x="T6" y="T7"/>
              </a:cxn>
            </a:cxnLst>
            <a:rect l="0" t="0" r="r" b="b"/>
            <a:pathLst>
              <a:path w="21" h="35">
                <a:moveTo>
                  <a:pt x="0" y="5"/>
                </a:moveTo>
                <a:cubicBezTo>
                  <a:pt x="0" y="5"/>
                  <a:pt x="3" y="22"/>
                  <a:pt x="5" y="26"/>
                </a:cubicBezTo>
                <a:cubicBezTo>
                  <a:pt x="6" y="31"/>
                  <a:pt x="9" y="35"/>
                  <a:pt x="21" y="9"/>
                </a:cubicBezTo>
                <a:cubicBezTo>
                  <a:pt x="21" y="9"/>
                  <a:pt x="13" y="0"/>
                  <a:pt x="0" y="5"/>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7" name="Freeform 9"/>
          <p:cNvSpPr/>
          <p:nvPr/>
        </p:nvSpPr>
        <p:spPr bwMode="auto">
          <a:xfrm>
            <a:off x="6544594" y="3285482"/>
            <a:ext cx="132125" cy="393995"/>
          </a:xfrm>
          <a:custGeom>
            <a:avLst/>
            <a:gdLst>
              <a:gd name="T0" fmla="*/ 75 w 111"/>
              <a:gd name="T1" fmla="*/ 269 h 331"/>
              <a:gd name="T2" fmla="*/ 44 w 111"/>
              <a:gd name="T3" fmla="*/ 331 h 331"/>
              <a:gd name="T4" fmla="*/ 15 w 111"/>
              <a:gd name="T5" fmla="*/ 326 h 331"/>
              <a:gd name="T6" fmla="*/ 0 w 111"/>
              <a:gd name="T7" fmla="*/ 259 h 331"/>
              <a:gd name="T8" fmla="*/ 34 w 111"/>
              <a:gd name="T9" fmla="*/ 0 h 331"/>
              <a:gd name="T10" fmla="*/ 111 w 111"/>
              <a:gd name="T11" fmla="*/ 9 h 331"/>
              <a:gd name="T12" fmla="*/ 75 w 111"/>
              <a:gd name="T13" fmla="*/ 269 h 331"/>
            </a:gdLst>
            <a:ahLst/>
            <a:cxnLst>
              <a:cxn ang="0">
                <a:pos x="T0" y="T1"/>
              </a:cxn>
              <a:cxn ang="0">
                <a:pos x="T2" y="T3"/>
              </a:cxn>
              <a:cxn ang="0">
                <a:pos x="T4" y="T5"/>
              </a:cxn>
              <a:cxn ang="0">
                <a:pos x="T6" y="T7"/>
              </a:cxn>
              <a:cxn ang="0">
                <a:pos x="T8" y="T9"/>
              </a:cxn>
              <a:cxn ang="0">
                <a:pos x="T10" y="T11"/>
              </a:cxn>
              <a:cxn ang="0">
                <a:pos x="T12" y="T13"/>
              </a:cxn>
            </a:cxnLst>
            <a:rect l="0" t="0" r="r" b="b"/>
            <a:pathLst>
              <a:path w="111" h="331">
                <a:moveTo>
                  <a:pt x="75" y="269"/>
                </a:moveTo>
                <a:lnTo>
                  <a:pt x="44" y="331"/>
                </a:lnTo>
                <a:lnTo>
                  <a:pt x="15" y="326"/>
                </a:lnTo>
                <a:lnTo>
                  <a:pt x="0" y="259"/>
                </a:lnTo>
                <a:lnTo>
                  <a:pt x="34" y="0"/>
                </a:lnTo>
                <a:lnTo>
                  <a:pt x="111" y="9"/>
                </a:lnTo>
                <a:lnTo>
                  <a:pt x="75" y="269"/>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8" name="Freeform 10"/>
          <p:cNvSpPr/>
          <p:nvPr/>
        </p:nvSpPr>
        <p:spPr bwMode="auto">
          <a:xfrm>
            <a:off x="6581493" y="3212873"/>
            <a:ext cx="104748" cy="121412"/>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1 w 64"/>
              <a:gd name="T15" fmla="*/ 23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4"/>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1" y="23"/>
                </a:cubicBezTo>
                <a:lnTo>
                  <a:pt x="58" y="48"/>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9" name="Freeform 11"/>
          <p:cNvSpPr/>
          <p:nvPr/>
        </p:nvSpPr>
        <p:spPr bwMode="auto">
          <a:xfrm>
            <a:off x="6570780" y="3259295"/>
            <a:ext cx="114270" cy="109509"/>
          </a:xfrm>
          <a:custGeom>
            <a:avLst/>
            <a:gdLst>
              <a:gd name="T0" fmla="*/ 85 w 96"/>
              <a:gd name="T1" fmla="*/ 92 h 92"/>
              <a:gd name="T2" fmla="*/ 0 w 96"/>
              <a:gd name="T3" fmla="*/ 81 h 92"/>
              <a:gd name="T4" fmla="*/ 11 w 96"/>
              <a:gd name="T5" fmla="*/ 0 h 92"/>
              <a:gd name="T6" fmla="*/ 96 w 96"/>
              <a:gd name="T7" fmla="*/ 11 h 92"/>
              <a:gd name="T8" fmla="*/ 85 w 96"/>
              <a:gd name="T9" fmla="*/ 92 h 92"/>
            </a:gdLst>
            <a:ahLst/>
            <a:cxnLst>
              <a:cxn ang="0">
                <a:pos x="T0" y="T1"/>
              </a:cxn>
              <a:cxn ang="0">
                <a:pos x="T2" y="T3"/>
              </a:cxn>
              <a:cxn ang="0">
                <a:pos x="T4" y="T5"/>
              </a:cxn>
              <a:cxn ang="0">
                <a:pos x="T6" y="T7"/>
              </a:cxn>
              <a:cxn ang="0">
                <a:pos x="T8" y="T9"/>
              </a:cxn>
            </a:cxnLst>
            <a:rect l="0" t="0" r="r" b="b"/>
            <a:pathLst>
              <a:path w="96" h="92">
                <a:moveTo>
                  <a:pt x="85" y="92"/>
                </a:moveTo>
                <a:lnTo>
                  <a:pt x="0" y="81"/>
                </a:lnTo>
                <a:lnTo>
                  <a:pt x="11" y="0"/>
                </a:lnTo>
                <a:lnTo>
                  <a:pt x="96" y="11"/>
                </a:lnTo>
                <a:lnTo>
                  <a:pt x="85" y="92"/>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20" name="Freeform 12"/>
          <p:cNvSpPr/>
          <p:nvPr/>
        </p:nvSpPr>
        <p:spPr bwMode="auto">
          <a:xfrm>
            <a:off x="6562448" y="3662812"/>
            <a:ext cx="34520" cy="57135"/>
          </a:xfrm>
          <a:custGeom>
            <a:avLst/>
            <a:gdLst>
              <a:gd name="T0" fmla="*/ 0 w 21"/>
              <a:gd name="T1" fmla="*/ 6 h 35"/>
              <a:gd name="T2" fmla="*/ 5 w 21"/>
              <a:gd name="T3" fmla="*/ 27 h 35"/>
              <a:gd name="T4" fmla="*/ 21 w 21"/>
              <a:gd name="T5" fmla="*/ 10 h 35"/>
              <a:gd name="T6" fmla="*/ 0 w 21"/>
              <a:gd name="T7" fmla="*/ 6 h 35"/>
            </a:gdLst>
            <a:ahLst/>
            <a:cxnLst>
              <a:cxn ang="0">
                <a:pos x="T0" y="T1"/>
              </a:cxn>
              <a:cxn ang="0">
                <a:pos x="T2" y="T3"/>
              </a:cxn>
              <a:cxn ang="0">
                <a:pos x="T4" y="T5"/>
              </a:cxn>
              <a:cxn ang="0">
                <a:pos x="T6" y="T7"/>
              </a:cxn>
            </a:cxnLst>
            <a:rect l="0" t="0" r="r" b="b"/>
            <a:pathLst>
              <a:path w="21" h="35">
                <a:moveTo>
                  <a:pt x="0" y="6"/>
                </a:moveTo>
                <a:cubicBezTo>
                  <a:pt x="0" y="6"/>
                  <a:pt x="3" y="22"/>
                  <a:pt x="5" y="27"/>
                </a:cubicBezTo>
                <a:cubicBezTo>
                  <a:pt x="6" y="31"/>
                  <a:pt x="9" y="35"/>
                  <a:pt x="21" y="10"/>
                </a:cubicBezTo>
                <a:cubicBezTo>
                  <a:pt x="21" y="10"/>
                  <a:pt x="13" y="0"/>
                  <a:pt x="0" y="6"/>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21" name="Freeform 13"/>
          <p:cNvSpPr/>
          <p:nvPr/>
        </p:nvSpPr>
        <p:spPr bwMode="auto">
          <a:xfrm>
            <a:off x="6664816" y="3287862"/>
            <a:ext cx="30948" cy="199973"/>
          </a:xfrm>
          <a:custGeom>
            <a:avLst/>
            <a:gdLst>
              <a:gd name="T0" fmla="*/ 4 w 19"/>
              <a:gd name="T1" fmla="*/ 0 h 122"/>
              <a:gd name="T2" fmla="*/ 19 w 19"/>
              <a:gd name="T3" fmla="*/ 16 h 122"/>
              <a:gd name="T4" fmla="*/ 7 w 19"/>
              <a:gd name="T5" fmla="*/ 115 h 122"/>
              <a:gd name="T6" fmla="*/ 0 w 19"/>
              <a:gd name="T7" fmla="*/ 121 h 122"/>
              <a:gd name="T8" fmla="*/ 10 w 19"/>
              <a:gd name="T9" fmla="*/ 43 h 122"/>
              <a:gd name="T10" fmla="*/ 5 w 19"/>
              <a:gd name="T11" fmla="*/ 34 h 122"/>
              <a:gd name="T12" fmla="*/ 4 w 19"/>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9" h="122">
                <a:moveTo>
                  <a:pt x="4" y="0"/>
                </a:moveTo>
                <a:cubicBezTo>
                  <a:pt x="4" y="0"/>
                  <a:pt x="18" y="10"/>
                  <a:pt x="19" y="16"/>
                </a:cubicBezTo>
                <a:cubicBezTo>
                  <a:pt x="19" y="21"/>
                  <a:pt x="7" y="115"/>
                  <a:pt x="7" y="115"/>
                </a:cubicBezTo>
                <a:cubicBezTo>
                  <a:pt x="7" y="115"/>
                  <a:pt x="8" y="122"/>
                  <a:pt x="0" y="121"/>
                </a:cubicBezTo>
                <a:cubicBezTo>
                  <a:pt x="10" y="43"/>
                  <a:pt x="10" y="43"/>
                  <a:pt x="10" y="43"/>
                </a:cubicBezTo>
                <a:cubicBezTo>
                  <a:pt x="5" y="34"/>
                  <a:pt x="5" y="34"/>
                  <a:pt x="5" y="34"/>
                </a:cubicBezTo>
                <a:cubicBezTo>
                  <a:pt x="4" y="0"/>
                  <a:pt x="4" y="0"/>
                  <a:pt x="4" y="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grpSp>
        <p:nvGrpSpPr>
          <p:cNvPr id="22" name="Group 123"/>
          <p:cNvGrpSpPr/>
          <p:nvPr/>
        </p:nvGrpSpPr>
        <p:grpSpPr>
          <a:xfrm>
            <a:off x="5738750" y="3195912"/>
            <a:ext cx="613013" cy="465414"/>
            <a:chOff x="7170738" y="4168775"/>
            <a:chExt cx="817563" cy="620713"/>
          </a:xfrm>
          <a:solidFill>
            <a:srgbClr val="C00000"/>
          </a:solidFill>
        </p:grpSpPr>
        <p:sp>
          <p:nvSpPr>
            <p:cNvPr id="23" name="Freeform 14"/>
            <p:cNvSpPr/>
            <p:nvPr/>
          </p:nvSpPr>
          <p:spPr bwMode="auto">
            <a:xfrm>
              <a:off x="7170738" y="4168775"/>
              <a:ext cx="785813" cy="354013"/>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24" name="Rectangle 15"/>
            <p:cNvSpPr>
              <a:spLocks noChangeArrowheads="1"/>
            </p:cNvSpPr>
            <p:nvPr/>
          </p:nvSpPr>
          <p:spPr bwMode="auto">
            <a:xfrm>
              <a:off x="7924800" y="4335463"/>
              <a:ext cx="23813"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25" name="Oval 16"/>
            <p:cNvSpPr>
              <a:spLocks noChangeArrowheads="1"/>
            </p:cNvSpPr>
            <p:nvPr/>
          </p:nvSpPr>
          <p:spPr bwMode="auto">
            <a:xfrm>
              <a:off x="7897813" y="4564063"/>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26" name="Freeform 17"/>
            <p:cNvSpPr/>
            <p:nvPr/>
          </p:nvSpPr>
          <p:spPr bwMode="auto">
            <a:xfrm>
              <a:off x="7888288" y="4605338"/>
              <a:ext cx="55563" cy="171450"/>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27" name="Freeform 18"/>
            <p:cNvSpPr/>
            <p:nvPr/>
          </p:nvSpPr>
          <p:spPr bwMode="auto">
            <a:xfrm>
              <a:off x="7932738" y="4605338"/>
              <a:ext cx="55563" cy="171450"/>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28" name="Freeform 19"/>
            <p:cNvSpPr/>
            <p:nvPr/>
          </p:nvSpPr>
          <p:spPr bwMode="auto">
            <a:xfrm>
              <a:off x="7327900" y="4449763"/>
              <a:ext cx="455613" cy="339725"/>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grpSp>
      <p:sp>
        <p:nvSpPr>
          <p:cNvPr id="29" name="Freeform 20"/>
          <p:cNvSpPr>
            <a:spLocks noEditPoints="1"/>
          </p:cNvSpPr>
          <p:nvPr/>
        </p:nvSpPr>
        <p:spPr bwMode="auto">
          <a:xfrm>
            <a:off x="5240008" y="1607138"/>
            <a:ext cx="358285" cy="377330"/>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0" name="Oval 21"/>
          <p:cNvSpPr>
            <a:spLocks noChangeArrowheads="1"/>
          </p:cNvSpPr>
          <p:nvPr/>
        </p:nvSpPr>
        <p:spPr bwMode="auto">
          <a:xfrm>
            <a:off x="7526604" y="1519054"/>
            <a:ext cx="105938" cy="105938"/>
          </a:xfrm>
          <a:prstGeom prst="ellipse">
            <a:avLst/>
          </a:pr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1" name="Freeform 22"/>
          <p:cNvSpPr/>
          <p:nvPr/>
        </p:nvSpPr>
        <p:spPr bwMode="auto">
          <a:xfrm>
            <a:off x="7564693" y="1597615"/>
            <a:ext cx="166644" cy="347572"/>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2" name="Freeform 23"/>
          <p:cNvSpPr/>
          <p:nvPr/>
        </p:nvSpPr>
        <p:spPr bwMode="auto">
          <a:xfrm>
            <a:off x="7418285" y="1597615"/>
            <a:ext cx="178547" cy="342811"/>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3" name="Freeform 24"/>
          <p:cNvSpPr/>
          <p:nvPr/>
        </p:nvSpPr>
        <p:spPr bwMode="auto">
          <a:xfrm>
            <a:off x="7574216" y="1480964"/>
            <a:ext cx="19045" cy="59516"/>
          </a:xfrm>
          <a:custGeom>
            <a:avLst/>
            <a:gdLst>
              <a:gd name="T0" fmla="*/ 12 w 12"/>
              <a:gd name="T1" fmla="*/ 30 h 36"/>
              <a:gd name="T2" fmla="*/ 6 w 12"/>
              <a:gd name="T3" fmla="*/ 36 h 36"/>
              <a:gd name="T4" fmla="*/ 0 w 12"/>
              <a:gd name="T5" fmla="*/ 30 h 36"/>
              <a:gd name="T6" fmla="*/ 0 w 12"/>
              <a:gd name="T7" fmla="*/ 6 h 36"/>
              <a:gd name="T8" fmla="*/ 6 w 12"/>
              <a:gd name="T9" fmla="*/ 0 h 36"/>
              <a:gd name="T10" fmla="*/ 12 w 12"/>
              <a:gd name="T11" fmla="*/ 6 h 36"/>
              <a:gd name="T12" fmla="*/ 12 w 12"/>
              <a:gd name="T13" fmla="*/ 3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2" y="30"/>
                </a:moveTo>
                <a:cubicBezTo>
                  <a:pt x="12" y="33"/>
                  <a:pt x="10" y="36"/>
                  <a:pt x="6" y="36"/>
                </a:cubicBezTo>
                <a:cubicBezTo>
                  <a:pt x="3" y="36"/>
                  <a:pt x="0" y="33"/>
                  <a:pt x="0" y="30"/>
                </a:cubicBezTo>
                <a:cubicBezTo>
                  <a:pt x="0" y="6"/>
                  <a:pt x="0" y="6"/>
                  <a:pt x="0" y="6"/>
                </a:cubicBezTo>
                <a:cubicBezTo>
                  <a:pt x="0" y="3"/>
                  <a:pt x="3" y="0"/>
                  <a:pt x="6" y="0"/>
                </a:cubicBezTo>
                <a:cubicBezTo>
                  <a:pt x="10" y="0"/>
                  <a:pt x="12" y="3"/>
                  <a:pt x="12" y="6"/>
                </a:cubicBezTo>
                <a:lnTo>
                  <a:pt x="12" y="3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4" name="Freeform 25"/>
          <p:cNvSpPr>
            <a:spLocks noEditPoints="1"/>
          </p:cNvSpPr>
          <p:nvPr/>
        </p:nvSpPr>
        <p:spPr bwMode="auto">
          <a:xfrm>
            <a:off x="6721951" y="1225047"/>
            <a:ext cx="169025" cy="457081"/>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5" name="Freeform 26"/>
          <p:cNvSpPr>
            <a:spLocks noEditPoints="1"/>
          </p:cNvSpPr>
          <p:nvPr/>
        </p:nvSpPr>
        <p:spPr bwMode="auto">
          <a:xfrm>
            <a:off x="6576732" y="1369074"/>
            <a:ext cx="458272" cy="167835"/>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6" name="Freeform 27"/>
          <p:cNvSpPr>
            <a:spLocks noEditPoints="1"/>
          </p:cNvSpPr>
          <p:nvPr/>
        </p:nvSpPr>
        <p:spPr bwMode="auto">
          <a:xfrm>
            <a:off x="6611251" y="1265518"/>
            <a:ext cx="389233" cy="373759"/>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7" name="Freeform 28"/>
          <p:cNvSpPr>
            <a:spLocks noEditPoints="1"/>
          </p:cNvSpPr>
          <p:nvPr/>
        </p:nvSpPr>
        <p:spPr bwMode="auto">
          <a:xfrm>
            <a:off x="6611251" y="1265518"/>
            <a:ext cx="389233" cy="373759"/>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8" name="Oval 29"/>
          <p:cNvSpPr>
            <a:spLocks noChangeArrowheads="1"/>
          </p:cNvSpPr>
          <p:nvPr/>
        </p:nvSpPr>
        <p:spPr bwMode="auto">
          <a:xfrm>
            <a:off x="6771944" y="1417878"/>
            <a:ext cx="70229" cy="70229"/>
          </a:xfrm>
          <a:prstGeom prst="ellipse">
            <a:avLst/>
          </a:pr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39" name="Freeform 30"/>
          <p:cNvSpPr>
            <a:spLocks noEditPoints="1"/>
          </p:cNvSpPr>
          <p:nvPr/>
        </p:nvSpPr>
        <p:spPr bwMode="auto">
          <a:xfrm>
            <a:off x="7311156" y="1095302"/>
            <a:ext cx="192831" cy="365427"/>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40" name="Rectangle 31"/>
          <p:cNvSpPr>
            <a:spLocks noChangeArrowheads="1"/>
          </p:cNvSpPr>
          <p:nvPr/>
        </p:nvSpPr>
        <p:spPr bwMode="auto">
          <a:xfrm>
            <a:off x="7214741" y="1094112"/>
            <a:ext cx="48803" cy="355905"/>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41" name="Freeform 32"/>
          <p:cNvSpPr>
            <a:spLocks noEditPoints="1"/>
          </p:cNvSpPr>
          <p:nvPr/>
        </p:nvSpPr>
        <p:spPr bwMode="auto">
          <a:xfrm>
            <a:off x="5634003" y="2886727"/>
            <a:ext cx="421372" cy="308292"/>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grpSp>
        <p:nvGrpSpPr>
          <p:cNvPr id="42" name="Group 127"/>
          <p:cNvGrpSpPr/>
          <p:nvPr/>
        </p:nvGrpSpPr>
        <p:grpSpPr>
          <a:xfrm>
            <a:off x="6818366" y="3195018"/>
            <a:ext cx="380902" cy="490410"/>
            <a:chOff x="8610600" y="4127500"/>
            <a:chExt cx="508001" cy="654050"/>
          </a:xfrm>
          <a:solidFill>
            <a:srgbClr val="C00000"/>
          </a:solidFill>
        </p:grpSpPr>
        <p:sp>
          <p:nvSpPr>
            <p:cNvPr id="43" name="Freeform 33"/>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44" name="Freeform 34"/>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45" name="Freeform 35"/>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46" name="Freeform 36"/>
            <p:cNvSpPr/>
            <p:nvPr/>
          </p:nvSpPr>
          <p:spPr bwMode="auto">
            <a:xfrm>
              <a:off x="8729663" y="4613275"/>
              <a:ext cx="141288" cy="168275"/>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47" name="Freeform 37"/>
            <p:cNvSpPr/>
            <p:nvPr/>
          </p:nvSpPr>
          <p:spPr bwMode="auto">
            <a:xfrm>
              <a:off x="8855075" y="4613275"/>
              <a:ext cx="134938" cy="168275"/>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48" name="Freeform 38"/>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49" name="Freeform 39"/>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50" name="Freeform 40"/>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grpSp>
      <p:sp>
        <p:nvSpPr>
          <p:cNvPr id="51" name="Freeform 41"/>
          <p:cNvSpPr>
            <a:spLocks noEditPoints="1"/>
          </p:cNvSpPr>
          <p:nvPr/>
        </p:nvSpPr>
        <p:spPr bwMode="auto">
          <a:xfrm>
            <a:off x="7133800" y="2699847"/>
            <a:ext cx="321385" cy="292817"/>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52" name="Freeform 42"/>
          <p:cNvSpPr/>
          <p:nvPr/>
        </p:nvSpPr>
        <p:spPr bwMode="auto">
          <a:xfrm>
            <a:off x="7217122" y="2970048"/>
            <a:ext cx="69038" cy="148790"/>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53" name="Freeform 43"/>
          <p:cNvSpPr/>
          <p:nvPr/>
        </p:nvSpPr>
        <p:spPr bwMode="auto">
          <a:xfrm>
            <a:off x="7188554" y="3015280"/>
            <a:ext cx="97606" cy="201164"/>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54" name="Freeform 45"/>
          <p:cNvSpPr>
            <a:spLocks noEditPoints="1"/>
          </p:cNvSpPr>
          <p:nvPr/>
        </p:nvSpPr>
        <p:spPr bwMode="auto">
          <a:xfrm>
            <a:off x="6180357" y="2756982"/>
            <a:ext cx="478507" cy="396375"/>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55" name="Freeform 46"/>
          <p:cNvSpPr>
            <a:spLocks noEditPoints="1"/>
          </p:cNvSpPr>
          <p:nvPr/>
        </p:nvSpPr>
        <p:spPr bwMode="auto">
          <a:xfrm>
            <a:off x="7026671" y="1967803"/>
            <a:ext cx="614203" cy="716570"/>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solidFill>
            <a:srgbClr val="E62A2A"/>
          </a:solidFill>
          <a:ln>
            <a:noFill/>
          </a:ln>
        </p:spPr>
        <p:txBody>
          <a:bodyPr vert="horz" wrap="square" lIns="68562" tIns="34281" rIns="68562" bIns="34281" numCol="1" anchor="t" anchorCtr="0" compatLnSpc="1"/>
          <a:lstStyle/>
          <a:p>
            <a:endParaRPr lang="id-ID" sz="1010"/>
          </a:p>
        </p:txBody>
      </p:sp>
      <p:sp>
        <p:nvSpPr>
          <p:cNvPr id="56" name="Freeform 47"/>
          <p:cNvSpPr>
            <a:spLocks noEditPoints="1"/>
          </p:cNvSpPr>
          <p:nvPr/>
        </p:nvSpPr>
        <p:spPr bwMode="auto">
          <a:xfrm>
            <a:off x="7492084" y="2177299"/>
            <a:ext cx="265441" cy="521358"/>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solidFill>
            <a:srgbClr val="C00000"/>
          </a:solidFill>
          <a:ln>
            <a:noFill/>
          </a:ln>
        </p:spPr>
        <p:txBody>
          <a:bodyPr vert="horz" wrap="square" lIns="68562" tIns="34281" rIns="68562" bIns="34281" numCol="1" anchor="t" anchorCtr="0" compatLnSpc="1"/>
          <a:lstStyle/>
          <a:p>
            <a:endParaRPr lang="id-ID" sz="1010"/>
          </a:p>
        </p:txBody>
      </p:sp>
      <p:sp>
        <p:nvSpPr>
          <p:cNvPr id="57" name="Freeform 48"/>
          <p:cNvSpPr>
            <a:spLocks noEditPoints="1"/>
          </p:cNvSpPr>
          <p:nvPr/>
        </p:nvSpPr>
        <p:spPr bwMode="auto">
          <a:xfrm>
            <a:off x="6566019" y="2243957"/>
            <a:ext cx="434465" cy="434465"/>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58" name="Freeform 49"/>
          <p:cNvSpPr/>
          <p:nvPr/>
        </p:nvSpPr>
        <p:spPr bwMode="auto">
          <a:xfrm>
            <a:off x="6645771" y="2382033"/>
            <a:ext cx="216637" cy="114270"/>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grpSp>
        <p:nvGrpSpPr>
          <p:cNvPr id="59" name="Group 126"/>
          <p:cNvGrpSpPr/>
          <p:nvPr/>
        </p:nvGrpSpPr>
        <p:grpSpPr>
          <a:xfrm>
            <a:off x="6739805" y="2803404"/>
            <a:ext cx="340430" cy="323766"/>
            <a:chOff x="8505825" y="3605213"/>
            <a:chExt cx="454025" cy="431800"/>
          </a:xfrm>
        </p:grpSpPr>
        <p:sp>
          <p:nvSpPr>
            <p:cNvPr id="60" name="Freeform 50"/>
            <p:cNvSpPr/>
            <p:nvPr/>
          </p:nvSpPr>
          <p:spPr bwMode="auto">
            <a:xfrm>
              <a:off x="8505825" y="3694113"/>
              <a:ext cx="454025" cy="342900"/>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61" name="Freeform 51"/>
            <p:cNvSpPr/>
            <p:nvPr/>
          </p:nvSpPr>
          <p:spPr bwMode="auto">
            <a:xfrm>
              <a:off x="8709025" y="3605213"/>
              <a:ext cx="123825" cy="15716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grpSp>
      <p:sp>
        <p:nvSpPr>
          <p:cNvPr id="62" name="Freeform 52"/>
          <p:cNvSpPr/>
          <p:nvPr/>
        </p:nvSpPr>
        <p:spPr bwMode="auto">
          <a:xfrm>
            <a:off x="5689947" y="876284"/>
            <a:ext cx="509455" cy="414230"/>
          </a:xfrm>
          <a:custGeom>
            <a:avLst/>
            <a:gdLst>
              <a:gd name="T0" fmla="*/ 312 w 312"/>
              <a:gd name="T1" fmla="*/ 86 h 253"/>
              <a:gd name="T2" fmla="*/ 305 w 312"/>
              <a:gd name="T3" fmla="*/ 75 h 253"/>
              <a:gd name="T4" fmla="*/ 79 w 312"/>
              <a:gd name="T5" fmla="*/ 226 h 253"/>
              <a:gd name="T6" fmla="*/ 28 w 312"/>
              <a:gd name="T7" fmla="*/ 214 h 253"/>
              <a:gd name="T8" fmla="*/ 35 w 312"/>
              <a:gd name="T9" fmla="*/ 162 h 253"/>
              <a:gd name="T10" fmla="*/ 262 w 312"/>
              <a:gd name="T11" fmla="*/ 11 h 253"/>
              <a:gd name="T12" fmla="*/ 254 w 312"/>
              <a:gd name="T13" fmla="*/ 0 h 253"/>
              <a:gd name="T14" fmla="*/ 26 w 312"/>
              <a:gd name="T15" fmla="*/ 153 h 253"/>
              <a:gd name="T16" fmla="*/ 15 w 312"/>
              <a:gd name="T17" fmla="*/ 222 h 253"/>
              <a:gd name="T18" fmla="*/ 83 w 312"/>
              <a:gd name="T19" fmla="*/ 239 h 253"/>
              <a:gd name="T20" fmla="*/ 312 w 312"/>
              <a:gd name="T21" fmla="*/ 8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253">
                <a:moveTo>
                  <a:pt x="312" y="86"/>
                </a:moveTo>
                <a:cubicBezTo>
                  <a:pt x="305" y="75"/>
                  <a:pt x="305" y="75"/>
                  <a:pt x="305" y="75"/>
                </a:cubicBezTo>
                <a:cubicBezTo>
                  <a:pt x="79" y="226"/>
                  <a:pt x="79" y="226"/>
                  <a:pt x="79" y="226"/>
                </a:cubicBezTo>
                <a:cubicBezTo>
                  <a:pt x="63" y="237"/>
                  <a:pt x="40" y="231"/>
                  <a:pt x="28" y="214"/>
                </a:cubicBezTo>
                <a:cubicBezTo>
                  <a:pt x="16" y="196"/>
                  <a:pt x="19" y="173"/>
                  <a:pt x="35" y="162"/>
                </a:cubicBezTo>
                <a:cubicBezTo>
                  <a:pt x="262" y="11"/>
                  <a:pt x="262" y="11"/>
                  <a:pt x="262" y="11"/>
                </a:cubicBezTo>
                <a:cubicBezTo>
                  <a:pt x="254" y="0"/>
                  <a:pt x="254" y="0"/>
                  <a:pt x="254" y="0"/>
                </a:cubicBezTo>
                <a:cubicBezTo>
                  <a:pt x="26" y="153"/>
                  <a:pt x="26" y="153"/>
                  <a:pt x="26" y="153"/>
                </a:cubicBezTo>
                <a:cubicBezTo>
                  <a:pt x="4" y="167"/>
                  <a:pt x="0" y="198"/>
                  <a:pt x="15" y="222"/>
                </a:cubicBezTo>
                <a:cubicBezTo>
                  <a:pt x="31" y="246"/>
                  <a:pt x="62" y="253"/>
                  <a:pt x="83" y="239"/>
                </a:cubicBezTo>
                <a:lnTo>
                  <a:pt x="312" y="8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63" name="Freeform 53"/>
          <p:cNvSpPr/>
          <p:nvPr/>
        </p:nvSpPr>
        <p:spPr bwMode="auto">
          <a:xfrm>
            <a:off x="6076800" y="853669"/>
            <a:ext cx="140457" cy="192831"/>
          </a:xfrm>
          <a:custGeom>
            <a:avLst/>
            <a:gdLst>
              <a:gd name="T0" fmla="*/ 80 w 86"/>
              <a:gd name="T1" fmla="*/ 115 h 118"/>
              <a:gd name="T2" fmla="*/ 68 w 86"/>
              <a:gd name="T3" fmla="*/ 113 h 118"/>
              <a:gd name="T4" fmla="*/ 3 w 86"/>
              <a:gd name="T5" fmla="*/ 16 h 118"/>
              <a:gd name="T6" fmla="*/ 6 w 86"/>
              <a:gd name="T7" fmla="*/ 3 h 118"/>
              <a:gd name="T8" fmla="*/ 19 w 86"/>
              <a:gd name="T9" fmla="*/ 6 h 118"/>
              <a:gd name="T10" fmla="*/ 83 w 86"/>
              <a:gd name="T11" fmla="*/ 102 h 118"/>
              <a:gd name="T12" fmla="*/ 80 w 86"/>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86" h="118">
                <a:moveTo>
                  <a:pt x="80" y="115"/>
                </a:moveTo>
                <a:cubicBezTo>
                  <a:pt x="76" y="118"/>
                  <a:pt x="70" y="117"/>
                  <a:pt x="68" y="113"/>
                </a:cubicBezTo>
                <a:cubicBezTo>
                  <a:pt x="3" y="16"/>
                  <a:pt x="3" y="16"/>
                  <a:pt x="3" y="16"/>
                </a:cubicBezTo>
                <a:cubicBezTo>
                  <a:pt x="0" y="12"/>
                  <a:pt x="1" y="6"/>
                  <a:pt x="6" y="3"/>
                </a:cubicBezTo>
                <a:cubicBezTo>
                  <a:pt x="10" y="0"/>
                  <a:pt x="16" y="2"/>
                  <a:pt x="19" y="6"/>
                </a:cubicBezTo>
                <a:cubicBezTo>
                  <a:pt x="83" y="102"/>
                  <a:pt x="83" y="102"/>
                  <a:pt x="83" y="102"/>
                </a:cubicBezTo>
                <a:cubicBezTo>
                  <a:pt x="86" y="107"/>
                  <a:pt x="85" y="112"/>
                  <a:pt x="80" y="115"/>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64" name="Freeform 54"/>
          <p:cNvSpPr/>
          <p:nvPr/>
        </p:nvSpPr>
        <p:spPr bwMode="auto">
          <a:xfrm>
            <a:off x="5756605" y="985793"/>
            <a:ext cx="385662" cy="252347"/>
          </a:xfrm>
          <a:custGeom>
            <a:avLst/>
            <a:gdLst>
              <a:gd name="T0" fmla="*/ 236 w 236"/>
              <a:gd name="T1" fmla="*/ 13 h 154"/>
              <a:gd name="T2" fmla="*/ 227 w 236"/>
              <a:gd name="T3" fmla="*/ 0 h 154"/>
              <a:gd name="T4" fmla="*/ 25 w 236"/>
              <a:gd name="T5" fmla="*/ 135 h 154"/>
              <a:gd name="T6" fmla="*/ 0 w 236"/>
              <a:gd name="T7" fmla="*/ 136 h 154"/>
              <a:gd name="T8" fmla="*/ 1 w 236"/>
              <a:gd name="T9" fmla="*/ 138 h 154"/>
              <a:gd name="T10" fmla="*/ 36 w 236"/>
              <a:gd name="T11" fmla="*/ 146 h 154"/>
              <a:gd name="T12" fmla="*/ 236 w 236"/>
              <a:gd name="T13" fmla="*/ 13 h 154"/>
            </a:gdLst>
            <a:ahLst/>
            <a:cxnLst>
              <a:cxn ang="0">
                <a:pos x="T0" y="T1"/>
              </a:cxn>
              <a:cxn ang="0">
                <a:pos x="T2" y="T3"/>
              </a:cxn>
              <a:cxn ang="0">
                <a:pos x="T4" y="T5"/>
              </a:cxn>
              <a:cxn ang="0">
                <a:pos x="T6" y="T7"/>
              </a:cxn>
              <a:cxn ang="0">
                <a:pos x="T8" y="T9"/>
              </a:cxn>
              <a:cxn ang="0">
                <a:pos x="T10" y="T11"/>
              </a:cxn>
              <a:cxn ang="0">
                <a:pos x="T12" y="T13"/>
              </a:cxn>
            </a:cxnLst>
            <a:rect l="0" t="0" r="r" b="b"/>
            <a:pathLst>
              <a:path w="236" h="154">
                <a:moveTo>
                  <a:pt x="236" y="13"/>
                </a:moveTo>
                <a:cubicBezTo>
                  <a:pt x="227" y="0"/>
                  <a:pt x="227" y="0"/>
                  <a:pt x="227" y="0"/>
                </a:cubicBezTo>
                <a:cubicBezTo>
                  <a:pt x="25" y="135"/>
                  <a:pt x="25" y="135"/>
                  <a:pt x="25" y="135"/>
                </a:cubicBezTo>
                <a:cubicBezTo>
                  <a:pt x="17" y="140"/>
                  <a:pt x="8" y="140"/>
                  <a:pt x="0" y="136"/>
                </a:cubicBezTo>
                <a:cubicBezTo>
                  <a:pt x="0" y="137"/>
                  <a:pt x="0" y="137"/>
                  <a:pt x="1" y="138"/>
                </a:cubicBezTo>
                <a:cubicBezTo>
                  <a:pt x="9" y="150"/>
                  <a:pt x="25" y="154"/>
                  <a:pt x="36" y="146"/>
                </a:cubicBezTo>
                <a:lnTo>
                  <a:pt x="236" y="1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65" name="Freeform 55"/>
          <p:cNvSpPr>
            <a:spLocks noEditPoints="1"/>
          </p:cNvSpPr>
          <p:nvPr/>
        </p:nvSpPr>
        <p:spPr bwMode="auto">
          <a:xfrm>
            <a:off x="5442362" y="1207192"/>
            <a:ext cx="222589" cy="390423"/>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solidFill>
            <a:srgbClr val="E62A2A"/>
          </a:solidFill>
          <a:ln>
            <a:noFill/>
          </a:ln>
        </p:spPr>
        <p:txBody>
          <a:bodyPr vert="horz" wrap="square" lIns="68562" tIns="34281" rIns="68562" bIns="34281" numCol="1" anchor="t" anchorCtr="0" compatLnSpc="1"/>
          <a:lstStyle/>
          <a:p>
            <a:endParaRPr lang="id-ID" sz="1010"/>
          </a:p>
        </p:txBody>
      </p:sp>
      <p:sp>
        <p:nvSpPr>
          <p:cNvPr id="66" name="Freeform 56"/>
          <p:cNvSpPr>
            <a:spLocks noEditPoints="1"/>
          </p:cNvSpPr>
          <p:nvPr/>
        </p:nvSpPr>
        <p:spPr bwMode="auto">
          <a:xfrm>
            <a:off x="5240008" y="2024939"/>
            <a:ext cx="416610" cy="453510"/>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67" name="Freeform 57"/>
          <p:cNvSpPr>
            <a:spLocks noEditPoints="1"/>
          </p:cNvSpPr>
          <p:nvPr/>
        </p:nvSpPr>
        <p:spPr bwMode="auto">
          <a:xfrm>
            <a:off x="6776705" y="852478"/>
            <a:ext cx="396375" cy="389233"/>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68" name="Freeform 58"/>
          <p:cNvSpPr>
            <a:spLocks noEditPoints="1"/>
          </p:cNvSpPr>
          <p:nvPr/>
        </p:nvSpPr>
        <p:spPr bwMode="auto">
          <a:xfrm>
            <a:off x="5376514" y="2476273"/>
            <a:ext cx="385662" cy="390423"/>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solidFill>
            <a:srgbClr val="E62A2A"/>
          </a:solidFill>
          <a:ln>
            <a:noFill/>
          </a:ln>
        </p:spPr>
        <p:txBody>
          <a:bodyPr vert="horz" wrap="square" lIns="68562" tIns="34281" rIns="68562" bIns="34281" numCol="1" anchor="t" anchorCtr="0" compatLnSpc="1"/>
          <a:lstStyle/>
          <a:p>
            <a:endParaRPr lang="id-ID" sz="1010"/>
          </a:p>
        </p:txBody>
      </p:sp>
      <p:sp>
        <p:nvSpPr>
          <p:cNvPr id="69" name="Rectangle 59"/>
          <p:cNvSpPr>
            <a:spLocks noChangeArrowheads="1"/>
          </p:cNvSpPr>
          <p:nvPr/>
        </p:nvSpPr>
        <p:spPr bwMode="auto">
          <a:xfrm>
            <a:off x="6873120" y="2105880"/>
            <a:ext cx="470175" cy="2380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0" name="Rectangle 60"/>
          <p:cNvSpPr>
            <a:spLocks noChangeArrowheads="1"/>
          </p:cNvSpPr>
          <p:nvPr/>
        </p:nvSpPr>
        <p:spPr bwMode="auto">
          <a:xfrm>
            <a:off x="6892165" y="2058267"/>
            <a:ext cx="432085" cy="2380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1" name="Rectangle 61"/>
          <p:cNvSpPr>
            <a:spLocks noChangeArrowheads="1"/>
          </p:cNvSpPr>
          <p:nvPr/>
        </p:nvSpPr>
        <p:spPr bwMode="auto">
          <a:xfrm>
            <a:off x="7062380" y="2009464"/>
            <a:ext cx="91655" cy="2380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2" name="Rectangle 62"/>
          <p:cNvSpPr>
            <a:spLocks noChangeArrowheads="1"/>
          </p:cNvSpPr>
          <p:nvPr/>
        </p:nvSpPr>
        <p:spPr bwMode="auto">
          <a:xfrm>
            <a:off x="7079045" y="1834488"/>
            <a:ext cx="58326" cy="190450"/>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3" name="Rectangle 63"/>
          <p:cNvSpPr>
            <a:spLocks noChangeArrowheads="1"/>
          </p:cNvSpPr>
          <p:nvPr/>
        </p:nvSpPr>
        <p:spPr bwMode="auto">
          <a:xfrm>
            <a:off x="7062380" y="1824966"/>
            <a:ext cx="91655" cy="2380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4" name="Rectangle 64"/>
          <p:cNvSpPr>
            <a:spLocks noChangeArrowheads="1"/>
          </p:cNvSpPr>
          <p:nvPr/>
        </p:nvSpPr>
        <p:spPr bwMode="auto">
          <a:xfrm>
            <a:off x="7201647" y="2009464"/>
            <a:ext cx="89274" cy="2380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5" name="Rectangle 65"/>
          <p:cNvSpPr>
            <a:spLocks noChangeArrowheads="1"/>
          </p:cNvSpPr>
          <p:nvPr/>
        </p:nvSpPr>
        <p:spPr bwMode="auto">
          <a:xfrm>
            <a:off x="7217121" y="1834488"/>
            <a:ext cx="57135" cy="190450"/>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6" name="Rectangle 66"/>
          <p:cNvSpPr>
            <a:spLocks noChangeArrowheads="1"/>
          </p:cNvSpPr>
          <p:nvPr/>
        </p:nvSpPr>
        <p:spPr bwMode="auto">
          <a:xfrm>
            <a:off x="7201647" y="1824966"/>
            <a:ext cx="89274" cy="2380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7" name="Rectangle 67"/>
          <p:cNvSpPr>
            <a:spLocks noChangeArrowheads="1"/>
          </p:cNvSpPr>
          <p:nvPr/>
        </p:nvSpPr>
        <p:spPr bwMode="auto">
          <a:xfrm>
            <a:off x="6925494" y="2009464"/>
            <a:ext cx="91655" cy="2380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8" name="Rectangle 68"/>
          <p:cNvSpPr>
            <a:spLocks noChangeArrowheads="1"/>
          </p:cNvSpPr>
          <p:nvPr/>
        </p:nvSpPr>
        <p:spPr bwMode="auto">
          <a:xfrm>
            <a:off x="6940969" y="1834488"/>
            <a:ext cx="59516" cy="190450"/>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79" name="Rectangle 69"/>
          <p:cNvSpPr>
            <a:spLocks noChangeArrowheads="1"/>
          </p:cNvSpPr>
          <p:nvPr/>
        </p:nvSpPr>
        <p:spPr bwMode="auto">
          <a:xfrm>
            <a:off x="6925494" y="1824966"/>
            <a:ext cx="91655" cy="2380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80" name="Rectangle 70"/>
          <p:cNvSpPr>
            <a:spLocks noChangeArrowheads="1"/>
          </p:cNvSpPr>
          <p:nvPr/>
        </p:nvSpPr>
        <p:spPr bwMode="auto">
          <a:xfrm>
            <a:off x="6892165" y="1772592"/>
            <a:ext cx="432085" cy="23806"/>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010"/>
          </a:p>
        </p:txBody>
      </p:sp>
      <p:sp>
        <p:nvSpPr>
          <p:cNvPr id="81" name="Freeform 71"/>
          <p:cNvSpPr/>
          <p:nvPr/>
        </p:nvSpPr>
        <p:spPr bwMode="auto">
          <a:xfrm>
            <a:off x="6892165" y="1634515"/>
            <a:ext cx="432085" cy="138077"/>
          </a:xfrm>
          <a:custGeom>
            <a:avLst/>
            <a:gdLst>
              <a:gd name="T0" fmla="*/ 181 w 363"/>
              <a:gd name="T1" fmla="*/ 0 h 116"/>
              <a:gd name="T2" fmla="*/ 363 w 363"/>
              <a:gd name="T3" fmla="*/ 116 h 116"/>
              <a:gd name="T4" fmla="*/ 0 w 363"/>
              <a:gd name="T5" fmla="*/ 116 h 116"/>
              <a:gd name="T6" fmla="*/ 181 w 363"/>
              <a:gd name="T7" fmla="*/ 0 h 116"/>
            </a:gdLst>
            <a:ahLst/>
            <a:cxnLst>
              <a:cxn ang="0">
                <a:pos x="T0" y="T1"/>
              </a:cxn>
              <a:cxn ang="0">
                <a:pos x="T2" y="T3"/>
              </a:cxn>
              <a:cxn ang="0">
                <a:pos x="T4" y="T5"/>
              </a:cxn>
              <a:cxn ang="0">
                <a:pos x="T6" y="T7"/>
              </a:cxn>
            </a:cxnLst>
            <a:rect l="0" t="0" r="r" b="b"/>
            <a:pathLst>
              <a:path w="363" h="116">
                <a:moveTo>
                  <a:pt x="181" y="0"/>
                </a:moveTo>
                <a:lnTo>
                  <a:pt x="363" y="116"/>
                </a:lnTo>
                <a:lnTo>
                  <a:pt x="0" y="116"/>
                </a:lnTo>
                <a:lnTo>
                  <a:pt x="181"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82" name="Freeform 72"/>
          <p:cNvSpPr>
            <a:spLocks noEditPoints="1"/>
          </p:cNvSpPr>
          <p:nvPr/>
        </p:nvSpPr>
        <p:spPr bwMode="auto">
          <a:xfrm>
            <a:off x="5704231" y="1759498"/>
            <a:ext cx="599919" cy="391614"/>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83" name="Freeform 73"/>
          <p:cNvSpPr>
            <a:spLocks noEditPoints="1"/>
          </p:cNvSpPr>
          <p:nvPr/>
        </p:nvSpPr>
        <p:spPr bwMode="auto">
          <a:xfrm>
            <a:off x="7027861" y="2189202"/>
            <a:ext cx="140457" cy="245205"/>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84" name="Freeform 74"/>
          <p:cNvSpPr>
            <a:spLocks noEditPoints="1"/>
          </p:cNvSpPr>
          <p:nvPr/>
        </p:nvSpPr>
        <p:spPr bwMode="auto">
          <a:xfrm>
            <a:off x="5801836" y="1348840"/>
            <a:ext cx="282105" cy="345191"/>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solidFill>
            <a:srgbClr val="C00000"/>
          </a:solidFill>
          <a:ln>
            <a:noFill/>
          </a:ln>
        </p:spPr>
        <p:txBody>
          <a:bodyPr vert="horz" wrap="square" lIns="68562" tIns="34281" rIns="68562" bIns="34281" numCol="1" anchor="t" anchorCtr="0" compatLnSpc="1"/>
          <a:lstStyle/>
          <a:p>
            <a:endParaRPr lang="id-ID" sz="1010"/>
          </a:p>
        </p:txBody>
      </p:sp>
      <p:sp>
        <p:nvSpPr>
          <p:cNvPr id="85" name="Freeform 75"/>
          <p:cNvSpPr>
            <a:spLocks noEditPoints="1"/>
          </p:cNvSpPr>
          <p:nvPr/>
        </p:nvSpPr>
        <p:spPr bwMode="auto">
          <a:xfrm>
            <a:off x="6344621" y="1711885"/>
            <a:ext cx="427323" cy="428513"/>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solidFill>
            <a:srgbClr val="E62A2A"/>
          </a:solidFill>
          <a:ln>
            <a:noFill/>
          </a:ln>
        </p:spPr>
        <p:txBody>
          <a:bodyPr vert="horz" wrap="square" lIns="68562" tIns="34281" rIns="68562" bIns="34281" numCol="1" anchor="t" anchorCtr="0" compatLnSpc="1"/>
          <a:lstStyle/>
          <a:p>
            <a:endParaRPr lang="id-ID" sz="1010"/>
          </a:p>
        </p:txBody>
      </p:sp>
      <p:sp>
        <p:nvSpPr>
          <p:cNvPr id="86" name="Freeform 76"/>
          <p:cNvSpPr>
            <a:spLocks noEditPoints="1"/>
          </p:cNvSpPr>
          <p:nvPr/>
        </p:nvSpPr>
        <p:spPr bwMode="auto">
          <a:xfrm>
            <a:off x="5918487" y="2264192"/>
            <a:ext cx="482078" cy="365427"/>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solidFill>
            <a:srgbClr val="C00000"/>
          </a:solidFill>
          <a:ln>
            <a:noFill/>
          </a:ln>
        </p:spPr>
        <p:txBody>
          <a:bodyPr vert="horz" wrap="square" lIns="68562" tIns="34281" rIns="68562" bIns="34281" numCol="1" anchor="t" anchorCtr="0" compatLnSpc="1"/>
          <a:lstStyle/>
          <a:p>
            <a:endParaRPr lang="id-ID" sz="1010"/>
          </a:p>
        </p:txBody>
      </p:sp>
      <p:sp>
        <p:nvSpPr>
          <p:cNvPr id="87" name="Freeform 77"/>
          <p:cNvSpPr/>
          <p:nvPr/>
        </p:nvSpPr>
        <p:spPr bwMode="auto">
          <a:xfrm>
            <a:off x="6129174" y="1728550"/>
            <a:ext cx="160693" cy="120222"/>
          </a:xfrm>
          <a:custGeom>
            <a:avLst/>
            <a:gdLst>
              <a:gd name="T0" fmla="*/ 69 w 98"/>
              <a:gd name="T1" fmla="*/ 0 h 74"/>
              <a:gd name="T2" fmla="*/ 49 w 98"/>
              <a:gd name="T3" fmla="*/ 8 h 74"/>
              <a:gd name="T4" fmla="*/ 30 w 98"/>
              <a:gd name="T5" fmla="*/ 0 h 74"/>
              <a:gd name="T6" fmla="*/ 0 w 98"/>
              <a:gd name="T7" fmla="*/ 29 h 74"/>
              <a:gd name="T8" fmla="*/ 51 w 98"/>
              <a:gd name="T9" fmla="*/ 74 h 74"/>
              <a:gd name="T10" fmla="*/ 98 w 98"/>
              <a:gd name="T11" fmla="*/ 29 h 74"/>
              <a:gd name="T12" fmla="*/ 69 w 9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8" h="74">
                <a:moveTo>
                  <a:pt x="69" y="0"/>
                </a:moveTo>
                <a:cubicBezTo>
                  <a:pt x="61" y="0"/>
                  <a:pt x="54" y="3"/>
                  <a:pt x="49" y="8"/>
                </a:cubicBezTo>
                <a:cubicBezTo>
                  <a:pt x="44" y="3"/>
                  <a:pt x="37" y="0"/>
                  <a:pt x="30" y="0"/>
                </a:cubicBezTo>
                <a:cubicBezTo>
                  <a:pt x="13" y="0"/>
                  <a:pt x="0" y="13"/>
                  <a:pt x="0" y="29"/>
                </a:cubicBezTo>
                <a:cubicBezTo>
                  <a:pt x="0" y="47"/>
                  <a:pt x="15" y="74"/>
                  <a:pt x="51" y="74"/>
                </a:cubicBezTo>
                <a:cubicBezTo>
                  <a:pt x="88" y="74"/>
                  <a:pt x="98" y="45"/>
                  <a:pt x="98" y="29"/>
                </a:cubicBezTo>
                <a:cubicBezTo>
                  <a:pt x="98" y="13"/>
                  <a:pt x="85" y="0"/>
                  <a:pt x="69" y="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88" name="Freeform 78"/>
          <p:cNvSpPr/>
          <p:nvPr/>
        </p:nvSpPr>
        <p:spPr bwMode="auto">
          <a:xfrm>
            <a:off x="6200592" y="1697602"/>
            <a:ext cx="44042" cy="54754"/>
          </a:xfrm>
          <a:custGeom>
            <a:avLst/>
            <a:gdLst>
              <a:gd name="T0" fmla="*/ 6 w 27"/>
              <a:gd name="T1" fmla="*/ 34 h 34"/>
              <a:gd name="T2" fmla="*/ 13 w 27"/>
              <a:gd name="T3" fmla="*/ 0 h 34"/>
              <a:gd name="T4" fmla="*/ 27 w 27"/>
              <a:gd name="T5" fmla="*/ 3 h 34"/>
              <a:gd name="T6" fmla="*/ 6 w 27"/>
              <a:gd name="T7" fmla="*/ 34 h 34"/>
            </a:gdLst>
            <a:ahLst/>
            <a:cxnLst>
              <a:cxn ang="0">
                <a:pos x="T0" y="T1"/>
              </a:cxn>
              <a:cxn ang="0">
                <a:pos x="T2" y="T3"/>
              </a:cxn>
              <a:cxn ang="0">
                <a:pos x="T4" y="T5"/>
              </a:cxn>
              <a:cxn ang="0">
                <a:pos x="T6" y="T7"/>
              </a:cxn>
            </a:cxnLst>
            <a:rect l="0" t="0" r="r" b="b"/>
            <a:pathLst>
              <a:path w="27" h="34">
                <a:moveTo>
                  <a:pt x="6" y="34"/>
                </a:moveTo>
                <a:cubicBezTo>
                  <a:pt x="0" y="22"/>
                  <a:pt x="4" y="9"/>
                  <a:pt x="13" y="0"/>
                </a:cubicBezTo>
                <a:cubicBezTo>
                  <a:pt x="27" y="3"/>
                  <a:pt x="27" y="3"/>
                  <a:pt x="27" y="3"/>
                </a:cubicBezTo>
                <a:cubicBezTo>
                  <a:pt x="14" y="10"/>
                  <a:pt x="6" y="18"/>
                  <a:pt x="6" y="34"/>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89" name="Freeform 79"/>
          <p:cNvSpPr>
            <a:spLocks noEditPoints="1"/>
          </p:cNvSpPr>
          <p:nvPr/>
        </p:nvSpPr>
        <p:spPr bwMode="auto">
          <a:xfrm>
            <a:off x="5950626" y="2699847"/>
            <a:ext cx="169025" cy="234492"/>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0" name="Freeform 80"/>
          <p:cNvSpPr>
            <a:spLocks noEditPoints="1"/>
          </p:cNvSpPr>
          <p:nvPr/>
        </p:nvSpPr>
        <p:spPr bwMode="auto">
          <a:xfrm>
            <a:off x="7249260" y="1497629"/>
            <a:ext cx="211876" cy="232112"/>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1" name="Freeform 81"/>
          <p:cNvSpPr>
            <a:spLocks noEditPoints="1"/>
          </p:cNvSpPr>
          <p:nvPr/>
        </p:nvSpPr>
        <p:spPr bwMode="auto">
          <a:xfrm>
            <a:off x="6189879" y="1185766"/>
            <a:ext cx="320195" cy="460652"/>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2" name="Freeform 82"/>
          <p:cNvSpPr>
            <a:spLocks noEditPoints="1"/>
          </p:cNvSpPr>
          <p:nvPr/>
        </p:nvSpPr>
        <p:spPr bwMode="auto">
          <a:xfrm>
            <a:off x="6075609" y="1120299"/>
            <a:ext cx="184499" cy="163074"/>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3" name="Freeform 83"/>
          <p:cNvSpPr/>
          <p:nvPr/>
        </p:nvSpPr>
        <p:spPr bwMode="auto">
          <a:xfrm>
            <a:off x="6023235" y="1217905"/>
            <a:ext cx="80941" cy="51184"/>
          </a:xfrm>
          <a:custGeom>
            <a:avLst/>
            <a:gdLst>
              <a:gd name="T0" fmla="*/ 7 w 68"/>
              <a:gd name="T1" fmla="*/ 43 h 43"/>
              <a:gd name="T2" fmla="*/ 0 w 68"/>
              <a:gd name="T3" fmla="*/ 25 h 43"/>
              <a:gd name="T4" fmla="*/ 62 w 68"/>
              <a:gd name="T5" fmla="*/ 0 h 43"/>
              <a:gd name="T6" fmla="*/ 68 w 68"/>
              <a:gd name="T7" fmla="*/ 18 h 43"/>
              <a:gd name="T8" fmla="*/ 7 w 68"/>
              <a:gd name="T9" fmla="*/ 43 h 43"/>
            </a:gdLst>
            <a:ahLst/>
            <a:cxnLst>
              <a:cxn ang="0">
                <a:pos x="T0" y="T1"/>
              </a:cxn>
              <a:cxn ang="0">
                <a:pos x="T2" y="T3"/>
              </a:cxn>
              <a:cxn ang="0">
                <a:pos x="T4" y="T5"/>
              </a:cxn>
              <a:cxn ang="0">
                <a:pos x="T6" y="T7"/>
              </a:cxn>
              <a:cxn ang="0">
                <a:pos x="T8" y="T9"/>
              </a:cxn>
            </a:cxnLst>
            <a:rect l="0" t="0" r="r" b="b"/>
            <a:pathLst>
              <a:path w="68" h="43">
                <a:moveTo>
                  <a:pt x="7" y="43"/>
                </a:moveTo>
                <a:lnTo>
                  <a:pt x="0" y="25"/>
                </a:lnTo>
                <a:lnTo>
                  <a:pt x="62" y="0"/>
                </a:lnTo>
                <a:lnTo>
                  <a:pt x="68" y="18"/>
                </a:lnTo>
                <a:lnTo>
                  <a:pt x="7" y="4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4" name="Freeform 84"/>
          <p:cNvSpPr/>
          <p:nvPr/>
        </p:nvSpPr>
        <p:spPr bwMode="auto">
          <a:xfrm>
            <a:off x="5972052" y="1225047"/>
            <a:ext cx="109509" cy="66658"/>
          </a:xfrm>
          <a:custGeom>
            <a:avLst/>
            <a:gdLst>
              <a:gd name="T0" fmla="*/ 16 w 67"/>
              <a:gd name="T1" fmla="*/ 39 h 41"/>
              <a:gd name="T2" fmla="*/ 2 w 67"/>
              <a:gd name="T3" fmla="*/ 33 h 41"/>
              <a:gd name="T4" fmla="*/ 8 w 67"/>
              <a:gd name="T5" fmla="*/ 19 h 41"/>
              <a:gd name="T6" fmla="*/ 50 w 67"/>
              <a:gd name="T7" fmla="*/ 2 h 41"/>
              <a:gd name="T8" fmla="*/ 64 w 67"/>
              <a:gd name="T9" fmla="*/ 8 h 41"/>
              <a:gd name="T10" fmla="*/ 58 w 67"/>
              <a:gd name="T11" fmla="*/ 22 h 41"/>
              <a:gd name="T12" fmla="*/ 16 w 67"/>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67" h="41">
                <a:moveTo>
                  <a:pt x="16" y="39"/>
                </a:moveTo>
                <a:cubicBezTo>
                  <a:pt x="10" y="41"/>
                  <a:pt x="4" y="39"/>
                  <a:pt x="2" y="33"/>
                </a:cubicBezTo>
                <a:cubicBezTo>
                  <a:pt x="0" y="28"/>
                  <a:pt x="2" y="21"/>
                  <a:pt x="8" y="19"/>
                </a:cubicBezTo>
                <a:cubicBezTo>
                  <a:pt x="50" y="2"/>
                  <a:pt x="50" y="2"/>
                  <a:pt x="50" y="2"/>
                </a:cubicBezTo>
                <a:cubicBezTo>
                  <a:pt x="56" y="0"/>
                  <a:pt x="62" y="3"/>
                  <a:pt x="64" y="8"/>
                </a:cubicBezTo>
                <a:cubicBezTo>
                  <a:pt x="67" y="14"/>
                  <a:pt x="64" y="20"/>
                  <a:pt x="58" y="22"/>
                </a:cubicBezTo>
                <a:lnTo>
                  <a:pt x="16" y="39"/>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5" name="Freeform 85"/>
          <p:cNvSpPr>
            <a:spLocks noEditPoints="1"/>
          </p:cNvSpPr>
          <p:nvPr/>
        </p:nvSpPr>
        <p:spPr bwMode="auto">
          <a:xfrm>
            <a:off x="5908965" y="2093976"/>
            <a:ext cx="334479" cy="119032"/>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6" name="Freeform 86"/>
          <p:cNvSpPr/>
          <p:nvPr/>
        </p:nvSpPr>
        <p:spPr bwMode="auto">
          <a:xfrm>
            <a:off x="7294492" y="2401078"/>
            <a:ext cx="184499" cy="236873"/>
          </a:xfrm>
          <a:custGeom>
            <a:avLst/>
            <a:gdLst>
              <a:gd name="T0" fmla="*/ 113 w 113"/>
              <a:gd name="T1" fmla="*/ 25 h 145"/>
              <a:gd name="T2" fmla="*/ 108 w 113"/>
              <a:gd name="T3" fmla="*/ 22 h 145"/>
              <a:gd name="T4" fmla="*/ 42 w 113"/>
              <a:gd name="T5" fmla="*/ 128 h 145"/>
              <a:gd name="T6" fmla="*/ 19 w 113"/>
              <a:gd name="T7" fmla="*/ 132 h 145"/>
              <a:gd name="T8" fmla="*/ 12 w 113"/>
              <a:gd name="T9" fmla="*/ 109 h 145"/>
              <a:gd name="T10" fmla="*/ 78 w 113"/>
              <a:gd name="T11" fmla="*/ 3 h 145"/>
              <a:gd name="T12" fmla="*/ 73 w 113"/>
              <a:gd name="T13" fmla="*/ 0 h 145"/>
              <a:gd name="T14" fmla="*/ 6 w 113"/>
              <a:gd name="T15" fmla="*/ 107 h 145"/>
              <a:gd name="T16" fmla="*/ 15 w 113"/>
              <a:gd name="T17" fmla="*/ 138 h 145"/>
              <a:gd name="T18" fmla="*/ 47 w 113"/>
              <a:gd name="T19" fmla="*/ 132 h 145"/>
              <a:gd name="T20" fmla="*/ 113 w 113"/>
              <a:gd name="T2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45">
                <a:moveTo>
                  <a:pt x="113" y="25"/>
                </a:moveTo>
                <a:cubicBezTo>
                  <a:pt x="108" y="22"/>
                  <a:pt x="108" y="22"/>
                  <a:pt x="108" y="22"/>
                </a:cubicBezTo>
                <a:cubicBezTo>
                  <a:pt x="42" y="128"/>
                  <a:pt x="42" y="128"/>
                  <a:pt x="42" y="128"/>
                </a:cubicBezTo>
                <a:cubicBezTo>
                  <a:pt x="38" y="135"/>
                  <a:pt x="27" y="137"/>
                  <a:pt x="19" y="132"/>
                </a:cubicBezTo>
                <a:cubicBezTo>
                  <a:pt x="11" y="127"/>
                  <a:pt x="8" y="117"/>
                  <a:pt x="12" y="109"/>
                </a:cubicBezTo>
                <a:cubicBezTo>
                  <a:pt x="78" y="3"/>
                  <a:pt x="78" y="3"/>
                  <a:pt x="78" y="3"/>
                </a:cubicBezTo>
                <a:cubicBezTo>
                  <a:pt x="73" y="0"/>
                  <a:pt x="73" y="0"/>
                  <a:pt x="73" y="0"/>
                </a:cubicBezTo>
                <a:cubicBezTo>
                  <a:pt x="6" y="107"/>
                  <a:pt x="6" y="107"/>
                  <a:pt x="6" y="107"/>
                </a:cubicBezTo>
                <a:cubicBezTo>
                  <a:pt x="0" y="117"/>
                  <a:pt x="4" y="131"/>
                  <a:pt x="15" y="138"/>
                </a:cubicBezTo>
                <a:cubicBezTo>
                  <a:pt x="26" y="145"/>
                  <a:pt x="40" y="142"/>
                  <a:pt x="47" y="132"/>
                </a:cubicBezTo>
                <a:lnTo>
                  <a:pt x="113" y="25"/>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7" name="Freeform 87"/>
          <p:cNvSpPr/>
          <p:nvPr/>
        </p:nvSpPr>
        <p:spPr bwMode="auto">
          <a:xfrm>
            <a:off x="7399240" y="2392746"/>
            <a:ext cx="89274" cy="61896"/>
          </a:xfrm>
          <a:custGeom>
            <a:avLst/>
            <a:gdLst>
              <a:gd name="T0" fmla="*/ 54 w 55"/>
              <a:gd name="T1" fmla="*/ 35 h 38"/>
              <a:gd name="T2" fmla="*/ 48 w 55"/>
              <a:gd name="T3" fmla="*/ 37 h 38"/>
              <a:gd name="T4" fmla="*/ 3 w 55"/>
              <a:gd name="T5" fmla="*/ 9 h 38"/>
              <a:gd name="T6" fmla="*/ 2 w 55"/>
              <a:gd name="T7" fmla="*/ 3 h 38"/>
              <a:gd name="T8" fmla="*/ 8 w 55"/>
              <a:gd name="T9" fmla="*/ 1 h 38"/>
              <a:gd name="T10" fmla="*/ 53 w 55"/>
              <a:gd name="T11" fmla="*/ 29 h 38"/>
              <a:gd name="T12" fmla="*/ 54 w 55"/>
              <a:gd name="T13" fmla="*/ 35 h 38"/>
            </a:gdLst>
            <a:ahLst/>
            <a:cxnLst>
              <a:cxn ang="0">
                <a:pos x="T0" y="T1"/>
              </a:cxn>
              <a:cxn ang="0">
                <a:pos x="T2" y="T3"/>
              </a:cxn>
              <a:cxn ang="0">
                <a:pos x="T4" y="T5"/>
              </a:cxn>
              <a:cxn ang="0">
                <a:pos x="T6" y="T7"/>
              </a:cxn>
              <a:cxn ang="0">
                <a:pos x="T8" y="T9"/>
              </a:cxn>
              <a:cxn ang="0">
                <a:pos x="T10" y="T11"/>
              </a:cxn>
              <a:cxn ang="0">
                <a:pos x="T12" y="T13"/>
              </a:cxn>
            </a:cxnLst>
            <a:rect l="0" t="0" r="r" b="b"/>
            <a:pathLst>
              <a:path w="55" h="38">
                <a:moveTo>
                  <a:pt x="54" y="35"/>
                </a:moveTo>
                <a:cubicBezTo>
                  <a:pt x="53" y="37"/>
                  <a:pt x="50" y="38"/>
                  <a:pt x="48" y="37"/>
                </a:cubicBezTo>
                <a:cubicBezTo>
                  <a:pt x="3" y="9"/>
                  <a:pt x="3" y="9"/>
                  <a:pt x="3" y="9"/>
                </a:cubicBezTo>
                <a:cubicBezTo>
                  <a:pt x="1" y="7"/>
                  <a:pt x="0" y="5"/>
                  <a:pt x="2" y="3"/>
                </a:cubicBezTo>
                <a:cubicBezTo>
                  <a:pt x="3" y="1"/>
                  <a:pt x="6" y="0"/>
                  <a:pt x="8" y="1"/>
                </a:cubicBezTo>
                <a:cubicBezTo>
                  <a:pt x="53" y="29"/>
                  <a:pt x="53" y="29"/>
                  <a:pt x="53" y="29"/>
                </a:cubicBezTo>
                <a:cubicBezTo>
                  <a:pt x="55" y="31"/>
                  <a:pt x="55" y="33"/>
                  <a:pt x="54" y="35"/>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8" name="Freeform 88"/>
          <p:cNvSpPr/>
          <p:nvPr/>
        </p:nvSpPr>
        <p:spPr bwMode="auto">
          <a:xfrm>
            <a:off x="7330201" y="2441549"/>
            <a:ext cx="122603" cy="170215"/>
          </a:xfrm>
          <a:custGeom>
            <a:avLst/>
            <a:gdLst>
              <a:gd name="T0" fmla="*/ 75 w 75"/>
              <a:gd name="T1" fmla="*/ 4 h 104"/>
              <a:gd name="T2" fmla="*/ 69 w 75"/>
              <a:gd name="T3" fmla="*/ 0 h 104"/>
              <a:gd name="T4" fmla="*/ 10 w 75"/>
              <a:gd name="T5" fmla="*/ 95 h 104"/>
              <a:gd name="T6" fmla="*/ 0 w 75"/>
              <a:gd name="T7" fmla="*/ 100 h 104"/>
              <a:gd name="T8" fmla="*/ 1 w 75"/>
              <a:gd name="T9" fmla="*/ 101 h 104"/>
              <a:gd name="T10" fmla="*/ 17 w 75"/>
              <a:gd name="T11" fmla="*/ 98 h 104"/>
              <a:gd name="T12" fmla="*/ 75 w 75"/>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75" h="104">
                <a:moveTo>
                  <a:pt x="75" y="4"/>
                </a:moveTo>
                <a:cubicBezTo>
                  <a:pt x="69" y="0"/>
                  <a:pt x="69" y="0"/>
                  <a:pt x="69" y="0"/>
                </a:cubicBezTo>
                <a:cubicBezTo>
                  <a:pt x="10" y="95"/>
                  <a:pt x="10" y="95"/>
                  <a:pt x="10" y="95"/>
                </a:cubicBezTo>
                <a:cubicBezTo>
                  <a:pt x="8" y="98"/>
                  <a:pt x="4" y="100"/>
                  <a:pt x="0" y="100"/>
                </a:cubicBezTo>
                <a:cubicBezTo>
                  <a:pt x="0" y="100"/>
                  <a:pt x="1" y="100"/>
                  <a:pt x="1" y="101"/>
                </a:cubicBezTo>
                <a:cubicBezTo>
                  <a:pt x="7" y="104"/>
                  <a:pt x="14" y="103"/>
                  <a:pt x="17" y="98"/>
                </a:cubicBezTo>
                <a:lnTo>
                  <a:pt x="75" y="4"/>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99" name="Freeform 89"/>
          <p:cNvSpPr>
            <a:spLocks noEditPoints="1"/>
          </p:cNvSpPr>
          <p:nvPr/>
        </p:nvSpPr>
        <p:spPr bwMode="auto">
          <a:xfrm>
            <a:off x="7044525" y="1472633"/>
            <a:ext cx="166644" cy="121412"/>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0" name="Freeform 90"/>
          <p:cNvSpPr/>
          <p:nvPr/>
        </p:nvSpPr>
        <p:spPr bwMode="auto">
          <a:xfrm>
            <a:off x="5655428" y="2267763"/>
            <a:ext cx="154741" cy="199973"/>
          </a:xfrm>
          <a:custGeom>
            <a:avLst/>
            <a:gdLst>
              <a:gd name="T0" fmla="*/ 0 w 95"/>
              <a:gd name="T1" fmla="*/ 21 h 123"/>
              <a:gd name="T2" fmla="*/ 4 w 95"/>
              <a:gd name="T3" fmla="*/ 19 h 123"/>
              <a:gd name="T4" fmla="*/ 59 w 95"/>
              <a:gd name="T5" fmla="*/ 109 h 123"/>
              <a:gd name="T6" fmla="*/ 79 w 95"/>
              <a:gd name="T7" fmla="*/ 112 h 123"/>
              <a:gd name="T8" fmla="*/ 85 w 95"/>
              <a:gd name="T9" fmla="*/ 93 h 123"/>
              <a:gd name="T10" fmla="*/ 29 w 95"/>
              <a:gd name="T11" fmla="*/ 3 h 123"/>
              <a:gd name="T12" fmla="*/ 34 w 95"/>
              <a:gd name="T13" fmla="*/ 0 h 123"/>
              <a:gd name="T14" fmla="*/ 90 w 95"/>
              <a:gd name="T15" fmla="*/ 91 h 123"/>
              <a:gd name="T16" fmla="*/ 82 w 95"/>
              <a:gd name="T17" fmla="*/ 117 h 123"/>
              <a:gd name="T18" fmla="*/ 56 w 95"/>
              <a:gd name="T19" fmla="*/ 112 h 123"/>
              <a:gd name="T20" fmla="*/ 0 w 95"/>
              <a:gd name="T21" fmla="*/ 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23">
                <a:moveTo>
                  <a:pt x="0" y="21"/>
                </a:moveTo>
                <a:cubicBezTo>
                  <a:pt x="4" y="19"/>
                  <a:pt x="4" y="19"/>
                  <a:pt x="4" y="19"/>
                </a:cubicBezTo>
                <a:cubicBezTo>
                  <a:pt x="59" y="109"/>
                  <a:pt x="59" y="109"/>
                  <a:pt x="59" y="109"/>
                </a:cubicBezTo>
                <a:cubicBezTo>
                  <a:pt x="63" y="115"/>
                  <a:pt x="72" y="117"/>
                  <a:pt x="79" y="112"/>
                </a:cubicBezTo>
                <a:cubicBezTo>
                  <a:pt x="87" y="108"/>
                  <a:pt x="89" y="99"/>
                  <a:pt x="85" y="93"/>
                </a:cubicBezTo>
                <a:cubicBezTo>
                  <a:pt x="29" y="3"/>
                  <a:pt x="29" y="3"/>
                  <a:pt x="29" y="3"/>
                </a:cubicBezTo>
                <a:cubicBezTo>
                  <a:pt x="34" y="0"/>
                  <a:pt x="34" y="0"/>
                  <a:pt x="34" y="0"/>
                </a:cubicBezTo>
                <a:cubicBezTo>
                  <a:pt x="90" y="91"/>
                  <a:pt x="90" y="91"/>
                  <a:pt x="90" y="91"/>
                </a:cubicBezTo>
                <a:cubicBezTo>
                  <a:pt x="95" y="100"/>
                  <a:pt x="92" y="111"/>
                  <a:pt x="82" y="117"/>
                </a:cubicBezTo>
                <a:cubicBezTo>
                  <a:pt x="73" y="123"/>
                  <a:pt x="61" y="121"/>
                  <a:pt x="56" y="112"/>
                </a:cubicBezTo>
                <a:lnTo>
                  <a:pt x="0" y="21"/>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1" name="Freeform 91"/>
          <p:cNvSpPr/>
          <p:nvPr/>
        </p:nvSpPr>
        <p:spPr bwMode="auto">
          <a:xfrm>
            <a:off x="5645906" y="2260621"/>
            <a:ext cx="76180" cy="52374"/>
          </a:xfrm>
          <a:custGeom>
            <a:avLst/>
            <a:gdLst>
              <a:gd name="T0" fmla="*/ 1 w 47"/>
              <a:gd name="T1" fmla="*/ 30 h 32"/>
              <a:gd name="T2" fmla="*/ 6 w 47"/>
              <a:gd name="T3" fmla="*/ 31 h 32"/>
              <a:gd name="T4" fmla="*/ 44 w 47"/>
              <a:gd name="T5" fmla="*/ 7 h 32"/>
              <a:gd name="T6" fmla="*/ 46 w 47"/>
              <a:gd name="T7" fmla="*/ 2 h 32"/>
              <a:gd name="T8" fmla="*/ 41 w 47"/>
              <a:gd name="T9" fmla="*/ 1 h 32"/>
              <a:gd name="T10" fmla="*/ 2 w 47"/>
              <a:gd name="T11" fmla="*/ 25 h 32"/>
              <a:gd name="T12" fmla="*/ 1 w 47"/>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7" h="32">
                <a:moveTo>
                  <a:pt x="1" y="30"/>
                </a:moveTo>
                <a:cubicBezTo>
                  <a:pt x="2" y="32"/>
                  <a:pt x="4" y="32"/>
                  <a:pt x="6" y="31"/>
                </a:cubicBezTo>
                <a:cubicBezTo>
                  <a:pt x="44" y="7"/>
                  <a:pt x="44" y="7"/>
                  <a:pt x="44" y="7"/>
                </a:cubicBezTo>
                <a:cubicBezTo>
                  <a:pt x="46" y="6"/>
                  <a:pt x="47" y="4"/>
                  <a:pt x="46" y="2"/>
                </a:cubicBezTo>
                <a:cubicBezTo>
                  <a:pt x="45" y="1"/>
                  <a:pt x="42" y="0"/>
                  <a:pt x="41" y="1"/>
                </a:cubicBezTo>
                <a:cubicBezTo>
                  <a:pt x="2" y="25"/>
                  <a:pt x="2" y="25"/>
                  <a:pt x="2" y="25"/>
                </a:cubicBezTo>
                <a:cubicBezTo>
                  <a:pt x="1" y="26"/>
                  <a:pt x="0" y="28"/>
                  <a:pt x="1" y="3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2" name="Freeform 92"/>
          <p:cNvSpPr/>
          <p:nvPr/>
        </p:nvSpPr>
        <p:spPr bwMode="auto">
          <a:xfrm>
            <a:off x="5676854" y="2303472"/>
            <a:ext cx="104748" cy="144028"/>
          </a:xfrm>
          <a:custGeom>
            <a:avLst/>
            <a:gdLst>
              <a:gd name="T0" fmla="*/ 0 w 64"/>
              <a:gd name="T1" fmla="*/ 3 h 88"/>
              <a:gd name="T2" fmla="*/ 5 w 64"/>
              <a:gd name="T3" fmla="*/ 0 h 88"/>
              <a:gd name="T4" fmla="*/ 55 w 64"/>
              <a:gd name="T5" fmla="*/ 80 h 88"/>
              <a:gd name="T6" fmla="*/ 64 w 64"/>
              <a:gd name="T7" fmla="*/ 85 h 88"/>
              <a:gd name="T8" fmla="*/ 63 w 64"/>
              <a:gd name="T9" fmla="*/ 85 h 88"/>
              <a:gd name="T10" fmla="*/ 49 w 64"/>
              <a:gd name="T11" fmla="*/ 82 h 88"/>
              <a:gd name="T12" fmla="*/ 0 w 64"/>
              <a:gd name="T13" fmla="*/ 3 h 88"/>
            </a:gdLst>
            <a:ahLst/>
            <a:cxnLst>
              <a:cxn ang="0">
                <a:pos x="T0" y="T1"/>
              </a:cxn>
              <a:cxn ang="0">
                <a:pos x="T2" y="T3"/>
              </a:cxn>
              <a:cxn ang="0">
                <a:pos x="T4" y="T5"/>
              </a:cxn>
              <a:cxn ang="0">
                <a:pos x="T6" y="T7"/>
              </a:cxn>
              <a:cxn ang="0">
                <a:pos x="T8" y="T9"/>
              </a:cxn>
              <a:cxn ang="0">
                <a:pos x="T10" y="T11"/>
              </a:cxn>
              <a:cxn ang="0">
                <a:pos x="T12" y="T13"/>
              </a:cxn>
            </a:cxnLst>
            <a:rect l="0" t="0" r="r" b="b"/>
            <a:pathLst>
              <a:path w="64" h="88">
                <a:moveTo>
                  <a:pt x="0" y="3"/>
                </a:moveTo>
                <a:cubicBezTo>
                  <a:pt x="5" y="0"/>
                  <a:pt x="5" y="0"/>
                  <a:pt x="5" y="0"/>
                </a:cubicBezTo>
                <a:cubicBezTo>
                  <a:pt x="55" y="80"/>
                  <a:pt x="55" y="80"/>
                  <a:pt x="55" y="80"/>
                </a:cubicBezTo>
                <a:cubicBezTo>
                  <a:pt x="57" y="83"/>
                  <a:pt x="60" y="85"/>
                  <a:pt x="64" y="85"/>
                </a:cubicBezTo>
                <a:cubicBezTo>
                  <a:pt x="63" y="85"/>
                  <a:pt x="63" y="85"/>
                  <a:pt x="63" y="85"/>
                </a:cubicBezTo>
                <a:cubicBezTo>
                  <a:pt x="58" y="88"/>
                  <a:pt x="52" y="87"/>
                  <a:pt x="49" y="82"/>
                </a:cubicBezTo>
                <a:lnTo>
                  <a:pt x="0" y="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3" name="Freeform 93"/>
          <p:cNvSpPr>
            <a:spLocks noEditPoints="1"/>
          </p:cNvSpPr>
          <p:nvPr/>
        </p:nvSpPr>
        <p:spPr bwMode="auto">
          <a:xfrm>
            <a:off x="6675528" y="3505691"/>
            <a:ext cx="164263" cy="179738"/>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4" name="Freeform 94"/>
          <p:cNvSpPr/>
          <p:nvPr/>
        </p:nvSpPr>
        <p:spPr bwMode="auto">
          <a:xfrm>
            <a:off x="6476745" y="2321327"/>
            <a:ext cx="47613" cy="45232"/>
          </a:xfrm>
          <a:custGeom>
            <a:avLst/>
            <a:gdLst>
              <a:gd name="T0" fmla="*/ 28 w 29"/>
              <a:gd name="T1" fmla="*/ 16 h 28"/>
              <a:gd name="T2" fmla="*/ 12 w 29"/>
              <a:gd name="T3" fmla="*/ 27 h 28"/>
              <a:gd name="T4" fmla="*/ 1 w 29"/>
              <a:gd name="T5" fmla="*/ 12 h 28"/>
              <a:gd name="T6" fmla="*/ 17 w 29"/>
              <a:gd name="T7" fmla="*/ 1 h 28"/>
              <a:gd name="T8" fmla="*/ 28 w 29"/>
              <a:gd name="T9" fmla="*/ 16 h 28"/>
            </a:gdLst>
            <a:ahLst/>
            <a:cxnLst>
              <a:cxn ang="0">
                <a:pos x="T0" y="T1"/>
              </a:cxn>
              <a:cxn ang="0">
                <a:pos x="T2" y="T3"/>
              </a:cxn>
              <a:cxn ang="0">
                <a:pos x="T4" y="T5"/>
              </a:cxn>
              <a:cxn ang="0">
                <a:pos x="T6" y="T7"/>
              </a:cxn>
              <a:cxn ang="0">
                <a:pos x="T8" y="T9"/>
              </a:cxn>
            </a:cxnLst>
            <a:rect l="0" t="0" r="r" b="b"/>
            <a:pathLst>
              <a:path w="29" h="28">
                <a:moveTo>
                  <a:pt x="28" y="16"/>
                </a:moveTo>
                <a:cubicBezTo>
                  <a:pt x="26" y="23"/>
                  <a:pt x="19" y="28"/>
                  <a:pt x="12" y="27"/>
                </a:cubicBezTo>
                <a:cubicBezTo>
                  <a:pt x="5" y="26"/>
                  <a:pt x="0" y="19"/>
                  <a:pt x="1" y="12"/>
                </a:cubicBezTo>
                <a:cubicBezTo>
                  <a:pt x="3" y="4"/>
                  <a:pt x="10" y="0"/>
                  <a:pt x="17" y="1"/>
                </a:cubicBezTo>
                <a:cubicBezTo>
                  <a:pt x="24" y="2"/>
                  <a:pt x="29" y="9"/>
                  <a:pt x="28" y="16"/>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5" name="Freeform 95"/>
          <p:cNvSpPr/>
          <p:nvPr/>
        </p:nvSpPr>
        <p:spPr bwMode="auto">
          <a:xfrm>
            <a:off x="6466032" y="2184441"/>
            <a:ext cx="44042" cy="147599"/>
          </a:xfrm>
          <a:custGeom>
            <a:avLst/>
            <a:gdLst>
              <a:gd name="T0" fmla="*/ 27 w 27"/>
              <a:gd name="T1" fmla="*/ 90 h 91"/>
              <a:gd name="T2" fmla="*/ 12 w 27"/>
              <a:gd name="T3" fmla="*/ 14 h 91"/>
              <a:gd name="T4" fmla="*/ 1 w 27"/>
              <a:gd name="T5" fmla="*/ 0 h 91"/>
              <a:gd name="T6" fmla="*/ 17 w 27"/>
              <a:gd name="T7" fmla="*/ 91 h 91"/>
              <a:gd name="T8" fmla="*/ 27 w 27"/>
              <a:gd name="T9" fmla="*/ 90 h 91"/>
            </a:gdLst>
            <a:ahLst/>
            <a:cxnLst>
              <a:cxn ang="0">
                <a:pos x="T0" y="T1"/>
              </a:cxn>
              <a:cxn ang="0">
                <a:pos x="T2" y="T3"/>
              </a:cxn>
              <a:cxn ang="0">
                <a:pos x="T4" y="T5"/>
              </a:cxn>
              <a:cxn ang="0">
                <a:pos x="T6" y="T7"/>
              </a:cxn>
              <a:cxn ang="0">
                <a:pos x="T8" y="T9"/>
              </a:cxn>
            </a:cxnLst>
            <a:rect l="0" t="0" r="r" b="b"/>
            <a:pathLst>
              <a:path w="27" h="91">
                <a:moveTo>
                  <a:pt x="27" y="90"/>
                </a:moveTo>
                <a:cubicBezTo>
                  <a:pt x="27" y="90"/>
                  <a:pt x="12" y="14"/>
                  <a:pt x="12" y="14"/>
                </a:cubicBezTo>
                <a:cubicBezTo>
                  <a:pt x="12" y="14"/>
                  <a:pt x="3" y="0"/>
                  <a:pt x="1" y="0"/>
                </a:cubicBezTo>
                <a:cubicBezTo>
                  <a:pt x="0" y="0"/>
                  <a:pt x="17" y="91"/>
                  <a:pt x="17" y="91"/>
                </a:cubicBezTo>
                <a:lnTo>
                  <a:pt x="27" y="9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6" name="Freeform 96"/>
          <p:cNvSpPr/>
          <p:nvPr/>
        </p:nvSpPr>
        <p:spPr bwMode="auto">
          <a:xfrm>
            <a:off x="6496981" y="2208247"/>
            <a:ext cx="95225" cy="127364"/>
          </a:xfrm>
          <a:custGeom>
            <a:avLst/>
            <a:gdLst>
              <a:gd name="T0" fmla="*/ 1 w 80"/>
              <a:gd name="T1" fmla="*/ 99 h 107"/>
              <a:gd name="T2" fmla="*/ 60 w 80"/>
              <a:gd name="T3" fmla="*/ 13 h 107"/>
              <a:gd name="T4" fmla="*/ 80 w 80"/>
              <a:gd name="T5" fmla="*/ 0 h 107"/>
              <a:gd name="T6" fmla="*/ 71 w 80"/>
              <a:gd name="T7" fmla="*/ 21 h 107"/>
              <a:gd name="T8" fmla="*/ 12 w 80"/>
              <a:gd name="T9" fmla="*/ 107 h 107"/>
              <a:gd name="T10" fmla="*/ 0 w 80"/>
              <a:gd name="T11" fmla="*/ 100 h 107"/>
              <a:gd name="T12" fmla="*/ 1 w 80"/>
              <a:gd name="T13" fmla="*/ 99 h 107"/>
            </a:gdLst>
            <a:ahLst/>
            <a:cxnLst>
              <a:cxn ang="0">
                <a:pos x="T0" y="T1"/>
              </a:cxn>
              <a:cxn ang="0">
                <a:pos x="T2" y="T3"/>
              </a:cxn>
              <a:cxn ang="0">
                <a:pos x="T4" y="T5"/>
              </a:cxn>
              <a:cxn ang="0">
                <a:pos x="T6" y="T7"/>
              </a:cxn>
              <a:cxn ang="0">
                <a:pos x="T8" y="T9"/>
              </a:cxn>
              <a:cxn ang="0">
                <a:pos x="T10" y="T11"/>
              </a:cxn>
              <a:cxn ang="0">
                <a:pos x="T12" y="T13"/>
              </a:cxn>
            </a:cxnLst>
            <a:rect l="0" t="0" r="r" b="b"/>
            <a:pathLst>
              <a:path w="80" h="107">
                <a:moveTo>
                  <a:pt x="1" y="99"/>
                </a:moveTo>
                <a:lnTo>
                  <a:pt x="60" y="13"/>
                </a:lnTo>
                <a:lnTo>
                  <a:pt x="80" y="0"/>
                </a:lnTo>
                <a:lnTo>
                  <a:pt x="71" y="21"/>
                </a:lnTo>
                <a:lnTo>
                  <a:pt x="12" y="107"/>
                </a:lnTo>
                <a:lnTo>
                  <a:pt x="0" y="100"/>
                </a:lnTo>
                <a:lnTo>
                  <a:pt x="1" y="99"/>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7" name="Freeform 97"/>
          <p:cNvSpPr/>
          <p:nvPr/>
        </p:nvSpPr>
        <p:spPr bwMode="auto">
          <a:xfrm>
            <a:off x="6488649" y="2355846"/>
            <a:ext cx="11903" cy="23806"/>
          </a:xfrm>
          <a:custGeom>
            <a:avLst/>
            <a:gdLst>
              <a:gd name="T0" fmla="*/ 2 w 7"/>
              <a:gd name="T1" fmla="*/ 3 h 15"/>
              <a:gd name="T2" fmla="*/ 5 w 7"/>
              <a:gd name="T3" fmla="*/ 1 h 15"/>
              <a:gd name="T4" fmla="*/ 7 w 7"/>
              <a:gd name="T5" fmla="*/ 3 h 15"/>
              <a:gd name="T6" fmla="*/ 5 w 7"/>
              <a:gd name="T7" fmla="*/ 13 h 15"/>
              <a:gd name="T8" fmla="*/ 3 w 7"/>
              <a:gd name="T9" fmla="*/ 15 h 15"/>
              <a:gd name="T10" fmla="*/ 1 w 7"/>
              <a:gd name="T11" fmla="*/ 12 h 15"/>
              <a:gd name="T12" fmla="*/ 2 w 7"/>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2" y="3"/>
                </a:moveTo>
                <a:cubicBezTo>
                  <a:pt x="3" y="1"/>
                  <a:pt x="4" y="0"/>
                  <a:pt x="5" y="1"/>
                </a:cubicBezTo>
                <a:cubicBezTo>
                  <a:pt x="6" y="1"/>
                  <a:pt x="7" y="2"/>
                  <a:pt x="7" y="3"/>
                </a:cubicBezTo>
                <a:cubicBezTo>
                  <a:pt x="5" y="13"/>
                  <a:pt x="5" y="13"/>
                  <a:pt x="5" y="13"/>
                </a:cubicBezTo>
                <a:cubicBezTo>
                  <a:pt x="5" y="14"/>
                  <a:pt x="4" y="15"/>
                  <a:pt x="3" y="15"/>
                </a:cubicBezTo>
                <a:cubicBezTo>
                  <a:pt x="1" y="15"/>
                  <a:pt x="0" y="13"/>
                  <a:pt x="1" y="12"/>
                </a:cubicBezTo>
                <a:lnTo>
                  <a:pt x="2" y="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8" name="Freeform 98"/>
          <p:cNvSpPr>
            <a:spLocks noEditPoints="1"/>
          </p:cNvSpPr>
          <p:nvPr/>
        </p:nvSpPr>
        <p:spPr bwMode="auto">
          <a:xfrm>
            <a:off x="6450559" y="1150057"/>
            <a:ext cx="165454" cy="177357"/>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010"/>
          </a:p>
        </p:txBody>
      </p:sp>
      <p:sp>
        <p:nvSpPr>
          <p:cNvPr id="109" name="燕尾形 108"/>
          <p:cNvSpPr/>
          <p:nvPr/>
        </p:nvSpPr>
        <p:spPr>
          <a:xfrm rot="5400000">
            <a:off x="1899399" y="1517901"/>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tx1"/>
              </a:solidFill>
            </a:endParaRPr>
          </a:p>
        </p:txBody>
      </p:sp>
      <p:cxnSp>
        <p:nvCxnSpPr>
          <p:cNvPr id="110" name="直接连接符 109"/>
          <p:cNvCxnSpPr/>
          <p:nvPr/>
        </p:nvCxnSpPr>
        <p:spPr>
          <a:xfrm>
            <a:off x="2034379" y="1949836"/>
            <a:ext cx="272659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2287062" y="1127949"/>
            <a:ext cx="984835" cy="323141"/>
          </a:xfrm>
          <a:prstGeom prst="rect">
            <a:avLst/>
          </a:prstGeom>
        </p:spPr>
        <p:txBody>
          <a:bodyPr wrap="none" lIns="68555" tIns="34278" rIns="68555" bIns="34278">
            <a:spAutoFit/>
          </a:bodyPr>
          <a:lstStyle/>
          <a:p>
            <a:r>
              <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6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2" name="矩形 47"/>
          <p:cNvSpPr>
            <a:spLocks noChangeArrowheads="1"/>
          </p:cNvSpPr>
          <p:nvPr/>
        </p:nvSpPr>
        <p:spPr bwMode="auto">
          <a:xfrm>
            <a:off x="2277343" y="1438921"/>
            <a:ext cx="2483629" cy="45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050" dirty="0">
                <a:solidFill>
                  <a:srgbClr val="333333"/>
                </a:solidFill>
                <a:sym typeface="微软雅黑" panose="020B0503020204020204" pitchFamily="34" charset="-122"/>
              </a:rPr>
              <a:t>在此录入上述图表的综合描述说明，在此录入上述图表的综合描述说明。</a:t>
            </a:r>
            <a:endParaRPr lang="zh-CN" altLang="en-US" sz="1050" dirty="0">
              <a:solidFill>
                <a:srgbClr val="333333"/>
              </a:solidFill>
              <a:sym typeface="微软雅黑" panose="020B0503020204020204" pitchFamily="34" charset="-122"/>
            </a:endParaRPr>
          </a:p>
        </p:txBody>
      </p:sp>
      <p:sp>
        <p:nvSpPr>
          <p:cNvPr id="113" name="燕尾形 112"/>
          <p:cNvSpPr/>
          <p:nvPr/>
        </p:nvSpPr>
        <p:spPr>
          <a:xfrm rot="5400000">
            <a:off x="1899399" y="2543748"/>
            <a:ext cx="269960" cy="431936"/>
          </a:xfrm>
          <a:prstGeom prst="chevron">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tx1"/>
              </a:solidFill>
            </a:endParaRPr>
          </a:p>
        </p:txBody>
      </p:sp>
      <p:cxnSp>
        <p:nvCxnSpPr>
          <p:cNvPr id="114" name="直接连接符 113"/>
          <p:cNvCxnSpPr/>
          <p:nvPr/>
        </p:nvCxnSpPr>
        <p:spPr>
          <a:xfrm>
            <a:off x="2034379" y="2975683"/>
            <a:ext cx="272659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287062" y="2153796"/>
            <a:ext cx="984835" cy="323141"/>
          </a:xfrm>
          <a:prstGeom prst="rect">
            <a:avLst/>
          </a:prstGeom>
        </p:spPr>
        <p:txBody>
          <a:bodyPr wrap="none" lIns="68555" tIns="34278" rIns="68555" bIns="34278">
            <a:spAutoFit/>
          </a:bodyPr>
          <a:lstStyle/>
          <a:p>
            <a:r>
              <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6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6" name="矩形 47"/>
          <p:cNvSpPr>
            <a:spLocks noChangeArrowheads="1"/>
          </p:cNvSpPr>
          <p:nvPr/>
        </p:nvSpPr>
        <p:spPr bwMode="auto">
          <a:xfrm>
            <a:off x="2277343" y="2464768"/>
            <a:ext cx="2483629" cy="45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050" dirty="0">
                <a:solidFill>
                  <a:srgbClr val="333333"/>
                </a:solidFill>
                <a:sym typeface="微软雅黑" panose="020B0503020204020204" pitchFamily="34" charset="-122"/>
              </a:rPr>
              <a:t>在此录入上述图表的综合描述说明，在此录入上述图表的综合描述说明。</a:t>
            </a:r>
            <a:endParaRPr lang="zh-CN" altLang="en-US" sz="1050" dirty="0">
              <a:solidFill>
                <a:srgbClr val="333333"/>
              </a:solidFill>
              <a:sym typeface="微软雅黑" panose="020B0503020204020204" pitchFamily="34" charset="-122"/>
            </a:endParaRPr>
          </a:p>
        </p:txBody>
      </p:sp>
      <p:sp>
        <p:nvSpPr>
          <p:cNvPr id="117" name="燕尾形 116"/>
          <p:cNvSpPr/>
          <p:nvPr/>
        </p:nvSpPr>
        <p:spPr>
          <a:xfrm rot="5400000">
            <a:off x="1899399" y="3623586"/>
            <a:ext cx="269960" cy="431936"/>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tx1"/>
              </a:solidFill>
            </a:endParaRPr>
          </a:p>
        </p:txBody>
      </p:sp>
      <p:cxnSp>
        <p:nvCxnSpPr>
          <p:cNvPr id="118" name="直接连接符 117"/>
          <p:cNvCxnSpPr/>
          <p:nvPr/>
        </p:nvCxnSpPr>
        <p:spPr>
          <a:xfrm>
            <a:off x="2034379" y="4055522"/>
            <a:ext cx="272659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2287062" y="3233635"/>
            <a:ext cx="984835" cy="323141"/>
          </a:xfrm>
          <a:prstGeom prst="rect">
            <a:avLst/>
          </a:prstGeom>
        </p:spPr>
        <p:txBody>
          <a:bodyPr wrap="none" lIns="68555" tIns="34278" rIns="68555" bIns="34278">
            <a:spAutoFit/>
          </a:bodyPr>
          <a:lstStyle/>
          <a:p>
            <a:r>
              <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6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0" name="矩形 47"/>
          <p:cNvSpPr>
            <a:spLocks noChangeArrowheads="1"/>
          </p:cNvSpPr>
          <p:nvPr/>
        </p:nvSpPr>
        <p:spPr bwMode="auto">
          <a:xfrm>
            <a:off x="2277343" y="3544607"/>
            <a:ext cx="2483629" cy="45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050" dirty="0">
                <a:solidFill>
                  <a:srgbClr val="333333"/>
                </a:solidFill>
                <a:sym typeface="微软雅黑" panose="020B0503020204020204" pitchFamily="34" charset="-122"/>
              </a:rPr>
              <a:t>在此录入上述图表的综合描述说明，在此录入上述图表的综合描述说明。</a:t>
            </a:r>
            <a:endParaRPr lang="zh-CN" altLang="en-US" sz="1050" dirty="0">
              <a:solidFill>
                <a:srgbClr val="333333"/>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4"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par>
                          <p:cTn id="28" fill="hold">
                            <p:stCondLst>
                              <p:cond delay="2200"/>
                            </p:stCondLst>
                            <p:childTnLst>
                              <p:par>
                                <p:cTn id="29" presetID="2" presetClass="entr" presetSubtype="4"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par>
                          <p:cTn id="33" fill="hold">
                            <p:stCondLst>
                              <p:cond delay="2700"/>
                            </p:stCondLst>
                            <p:childTnLst>
                              <p:par>
                                <p:cTn id="34" presetID="2" presetClass="entr" presetSubtype="4"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par>
                          <p:cTn id="38" fill="hold">
                            <p:stCondLst>
                              <p:cond delay="3200"/>
                            </p:stCondLst>
                            <p:childTnLst>
                              <p:par>
                                <p:cTn id="39" presetID="2" presetClass="entr" presetSubtype="2"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3"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1+#ppt_w/2"/>
                                          </p:val>
                                        </p:tav>
                                        <p:tav tm="100000">
                                          <p:val>
                                            <p:strVal val="#ppt_x"/>
                                          </p:val>
                                        </p:tav>
                                      </p:tavLst>
                                    </p:anim>
                                    <p:anim calcmode="lin" valueType="num">
                                      <p:cBhvr additive="base">
                                        <p:cTn id="58" dur="500" fill="hold"/>
                                        <p:tgtEl>
                                          <p:spTgt spid="17"/>
                                        </p:tgtEl>
                                        <p:attrNameLst>
                                          <p:attrName>ppt_y</p:attrName>
                                        </p:attrNameLst>
                                      </p:cBhvr>
                                      <p:tavLst>
                                        <p:tav tm="0">
                                          <p:val>
                                            <p:strVal val="0-#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par>
                                <p:cTn id="75" presetID="2" presetClass="entr" presetSubtype="6"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1+#ppt_w/2"/>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par>
                                <p:cTn id="79" presetID="2" presetClass="entr" presetSubtype="6"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1+#ppt_w/2"/>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500" fill="hold"/>
                                        <p:tgtEl>
                                          <p:spTgt spid="30"/>
                                        </p:tgtEl>
                                        <p:attrNameLst>
                                          <p:attrName>ppt_x</p:attrName>
                                        </p:attrNameLst>
                                      </p:cBhvr>
                                      <p:tavLst>
                                        <p:tav tm="0">
                                          <p:val>
                                            <p:strVal val="#ppt_x"/>
                                          </p:val>
                                        </p:tav>
                                        <p:tav tm="100000">
                                          <p:val>
                                            <p:strVal val="#ppt_x"/>
                                          </p:val>
                                        </p:tav>
                                      </p:tavLst>
                                    </p:anim>
                                    <p:anim calcmode="lin" valueType="num">
                                      <p:cBhvr additive="base">
                                        <p:cTn id="86" dur="500" fill="hold"/>
                                        <p:tgtEl>
                                          <p:spTgt spid="3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additive="base">
                                        <p:cTn id="89" dur="500" fill="hold"/>
                                        <p:tgtEl>
                                          <p:spTgt spid="31"/>
                                        </p:tgtEl>
                                        <p:attrNameLst>
                                          <p:attrName>ppt_x</p:attrName>
                                        </p:attrNameLst>
                                      </p:cBhvr>
                                      <p:tavLst>
                                        <p:tav tm="0">
                                          <p:val>
                                            <p:strVal val="#ppt_x"/>
                                          </p:val>
                                        </p:tav>
                                        <p:tav tm="100000">
                                          <p:val>
                                            <p:strVal val="#ppt_x"/>
                                          </p:val>
                                        </p:tav>
                                      </p:tavLst>
                                    </p:anim>
                                    <p:anim calcmode="lin" valueType="num">
                                      <p:cBhvr additive="base">
                                        <p:cTn id="90" dur="500" fill="hold"/>
                                        <p:tgtEl>
                                          <p:spTgt spid="3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500" fill="hold"/>
                                        <p:tgtEl>
                                          <p:spTgt spid="32"/>
                                        </p:tgtEl>
                                        <p:attrNameLst>
                                          <p:attrName>ppt_x</p:attrName>
                                        </p:attrNameLst>
                                      </p:cBhvr>
                                      <p:tavLst>
                                        <p:tav tm="0">
                                          <p:val>
                                            <p:strVal val="#ppt_x"/>
                                          </p:val>
                                        </p:tav>
                                        <p:tav tm="100000">
                                          <p:val>
                                            <p:strVal val="#ppt_x"/>
                                          </p:val>
                                        </p:tav>
                                      </p:tavLst>
                                    </p:anim>
                                    <p:anim calcmode="lin" valueType="num">
                                      <p:cBhvr additive="base">
                                        <p:cTn id="94" dur="500" fill="hold"/>
                                        <p:tgtEl>
                                          <p:spTgt spid="32"/>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500" fill="hold"/>
                                        <p:tgtEl>
                                          <p:spTgt spid="33"/>
                                        </p:tgtEl>
                                        <p:attrNameLst>
                                          <p:attrName>ppt_x</p:attrName>
                                        </p:attrNameLst>
                                      </p:cBhvr>
                                      <p:tavLst>
                                        <p:tav tm="0">
                                          <p:val>
                                            <p:strVal val="#ppt_x"/>
                                          </p:val>
                                        </p:tav>
                                        <p:tav tm="100000">
                                          <p:val>
                                            <p:strVal val="#ppt_x"/>
                                          </p:val>
                                        </p:tav>
                                      </p:tavLst>
                                    </p:anim>
                                    <p:anim calcmode="lin" valueType="num">
                                      <p:cBhvr additive="base">
                                        <p:cTn id="98" dur="500" fill="hold"/>
                                        <p:tgtEl>
                                          <p:spTgt spid="33"/>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 calcmode="lin" valueType="num">
                                      <p:cBhvr additive="base">
                                        <p:cTn id="105" dur="500" fill="hold"/>
                                        <p:tgtEl>
                                          <p:spTgt spid="35"/>
                                        </p:tgtEl>
                                        <p:attrNameLst>
                                          <p:attrName>ppt_x</p:attrName>
                                        </p:attrNameLst>
                                      </p:cBhvr>
                                      <p:tavLst>
                                        <p:tav tm="0">
                                          <p:val>
                                            <p:strVal val="#ppt_x"/>
                                          </p:val>
                                        </p:tav>
                                        <p:tav tm="100000">
                                          <p:val>
                                            <p:strVal val="#ppt_x"/>
                                          </p:val>
                                        </p:tav>
                                      </p:tavLst>
                                    </p:anim>
                                    <p:anim calcmode="lin" valueType="num">
                                      <p:cBhvr additive="base">
                                        <p:cTn id="106" dur="500" fill="hold"/>
                                        <p:tgtEl>
                                          <p:spTgt spid="3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additive="base">
                                        <p:cTn id="109" dur="500" fill="hold"/>
                                        <p:tgtEl>
                                          <p:spTgt spid="36"/>
                                        </p:tgtEl>
                                        <p:attrNameLst>
                                          <p:attrName>ppt_x</p:attrName>
                                        </p:attrNameLst>
                                      </p:cBhvr>
                                      <p:tavLst>
                                        <p:tav tm="0">
                                          <p:val>
                                            <p:strVal val="#ppt_x"/>
                                          </p:val>
                                        </p:tav>
                                        <p:tav tm="100000">
                                          <p:val>
                                            <p:strVal val="#ppt_x"/>
                                          </p:val>
                                        </p:tav>
                                      </p:tavLst>
                                    </p:anim>
                                    <p:anim calcmode="lin" valueType="num">
                                      <p:cBhvr additive="base">
                                        <p:cTn id="110" dur="500" fill="hold"/>
                                        <p:tgtEl>
                                          <p:spTgt spid="36"/>
                                        </p:tgtEl>
                                        <p:attrNameLst>
                                          <p:attrName>ppt_y</p:attrName>
                                        </p:attrNameLst>
                                      </p:cBhvr>
                                      <p:tavLst>
                                        <p:tav tm="0">
                                          <p:val>
                                            <p:strVal val="1+#ppt_h/2"/>
                                          </p:val>
                                        </p:tav>
                                        <p:tav tm="100000">
                                          <p:val>
                                            <p:strVal val="#ppt_y"/>
                                          </p:val>
                                        </p:tav>
                                      </p:tavLst>
                                    </p:anim>
                                  </p:childTnLst>
                                </p:cTn>
                              </p:par>
                              <p:par>
                                <p:cTn id="111" presetID="2" presetClass="entr" presetSubtype="1"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0-#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 calcmode="lin" valueType="num">
                                      <p:cBhvr additive="base">
                                        <p:cTn id="117" dur="500" fill="hold"/>
                                        <p:tgtEl>
                                          <p:spTgt spid="38"/>
                                        </p:tgtEl>
                                        <p:attrNameLst>
                                          <p:attrName>ppt_x</p:attrName>
                                        </p:attrNameLst>
                                      </p:cBhvr>
                                      <p:tavLst>
                                        <p:tav tm="0">
                                          <p:val>
                                            <p:strVal val="#ppt_x"/>
                                          </p:val>
                                        </p:tav>
                                        <p:tav tm="100000">
                                          <p:val>
                                            <p:strVal val="#ppt_x"/>
                                          </p:val>
                                        </p:tav>
                                      </p:tavLst>
                                    </p:anim>
                                    <p:anim calcmode="lin" valueType="num">
                                      <p:cBhvr additive="base">
                                        <p:cTn id="118" dur="500" fill="hold"/>
                                        <p:tgtEl>
                                          <p:spTgt spid="38"/>
                                        </p:tgtEl>
                                        <p:attrNameLst>
                                          <p:attrName>ppt_y</p:attrName>
                                        </p:attrNameLst>
                                      </p:cBhvr>
                                      <p:tavLst>
                                        <p:tav tm="0">
                                          <p:val>
                                            <p:strVal val="1+#ppt_h/2"/>
                                          </p:val>
                                        </p:tav>
                                        <p:tav tm="100000">
                                          <p:val>
                                            <p:strVal val="#ppt_y"/>
                                          </p:val>
                                        </p:tav>
                                      </p:tavLst>
                                    </p:anim>
                                  </p:childTnLst>
                                </p:cTn>
                              </p:par>
                              <p:par>
                                <p:cTn id="119" presetID="2" presetClass="entr" presetSubtype="9" fill="hold" grpId="0" nodeType="withEffect">
                                  <p:stCondLst>
                                    <p:cond delay="0"/>
                                  </p:stCondLst>
                                  <p:childTnLst>
                                    <p:set>
                                      <p:cBhvr>
                                        <p:cTn id="120" dur="1" fill="hold">
                                          <p:stCondLst>
                                            <p:cond delay="0"/>
                                          </p:stCondLst>
                                        </p:cTn>
                                        <p:tgtEl>
                                          <p:spTgt spid="39"/>
                                        </p:tgtEl>
                                        <p:attrNameLst>
                                          <p:attrName>style.visibility</p:attrName>
                                        </p:attrNameLst>
                                      </p:cBhvr>
                                      <p:to>
                                        <p:strVal val="visible"/>
                                      </p:to>
                                    </p:set>
                                    <p:anim calcmode="lin" valueType="num">
                                      <p:cBhvr additive="base">
                                        <p:cTn id="121" dur="500" fill="hold"/>
                                        <p:tgtEl>
                                          <p:spTgt spid="39"/>
                                        </p:tgtEl>
                                        <p:attrNameLst>
                                          <p:attrName>ppt_x</p:attrName>
                                        </p:attrNameLst>
                                      </p:cBhvr>
                                      <p:tavLst>
                                        <p:tav tm="0">
                                          <p:val>
                                            <p:strVal val="0-#ppt_w/2"/>
                                          </p:val>
                                        </p:tav>
                                        <p:tav tm="100000">
                                          <p:val>
                                            <p:strVal val="#ppt_x"/>
                                          </p:val>
                                        </p:tav>
                                      </p:tavLst>
                                    </p:anim>
                                    <p:anim calcmode="lin" valueType="num">
                                      <p:cBhvr additive="base">
                                        <p:cTn id="122" dur="500" fill="hold"/>
                                        <p:tgtEl>
                                          <p:spTgt spid="39"/>
                                        </p:tgtEl>
                                        <p:attrNameLst>
                                          <p:attrName>ppt_y</p:attrName>
                                        </p:attrNameLst>
                                      </p:cBhvr>
                                      <p:tavLst>
                                        <p:tav tm="0">
                                          <p:val>
                                            <p:strVal val="0-#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40"/>
                                        </p:tgtEl>
                                        <p:attrNameLst>
                                          <p:attrName>style.visibility</p:attrName>
                                        </p:attrNameLst>
                                      </p:cBhvr>
                                      <p:to>
                                        <p:strVal val="visible"/>
                                      </p:to>
                                    </p:set>
                                    <p:anim calcmode="lin" valueType="num">
                                      <p:cBhvr additive="base">
                                        <p:cTn id="125" dur="500" fill="hold"/>
                                        <p:tgtEl>
                                          <p:spTgt spid="40"/>
                                        </p:tgtEl>
                                        <p:attrNameLst>
                                          <p:attrName>ppt_x</p:attrName>
                                        </p:attrNameLst>
                                      </p:cBhvr>
                                      <p:tavLst>
                                        <p:tav tm="0">
                                          <p:val>
                                            <p:strVal val="#ppt_x"/>
                                          </p:val>
                                        </p:tav>
                                        <p:tav tm="100000">
                                          <p:val>
                                            <p:strVal val="#ppt_x"/>
                                          </p:val>
                                        </p:tav>
                                      </p:tavLst>
                                    </p:anim>
                                    <p:anim calcmode="lin" valueType="num">
                                      <p:cBhvr additive="base">
                                        <p:cTn id="126" dur="500" fill="hold"/>
                                        <p:tgtEl>
                                          <p:spTgt spid="40"/>
                                        </p:tgtEl>
                                        <p:attrNameLst>
                                          <p:attrName>ppt_y</p:attrName>
                                        </p:attrNameLst>
                                      </p:cBhvr>
                                      <p:tavLst>
                                        <p:tav tm="0">
                                          <p:val>
                                            <p:strVal val="1+#ppt_h/2"/>
                                          </p:val>
                                        </p:tav>
                                        <p:tav tm="100000">
                                          <p:val>
                                            <p:strVal val="#ppt_y"/>
                                          </p:val>
                                        </p:tav>
                                      </p:tavLst>
                                    </p:anim>
                                  </p:childTnLst>
                                </p:cTn>
                              </p:par>
                              <p:par>
                                <p:cTn id="127" presetID="2" presetClass="entr" presetSubtype="9" fill="hold" grpId="0" nodeType="withEffect">
                                  <p:stCondLst>
                                    <p:cond delay="0"/>
                                  </p:stCondLst>
                                  <p:childTnLst>
                                    <p:set>
                                      <p:cBhvr>
                                        <p:cTn id="128" dur="1" fill="hold">
                                          <p:stCondLst>
                                            <p:cond delay="0"/>
                                          </p:stCondLst>
                                        </p:cTn>
                                        <p:tgtEl>
                                          <p:spTgt spid="41"/>
                                        </p:tgtEl>
                                        <p:attrNameLst>
                                          <p:attrName>style.visibility</p:attrName>
                                        </p:attrNameLst>
                                      </p:cBhvr>
                                      <p:to>
                                        <p:strVal val="visible"/>
                                      </p:to>
                                    </p:set>
                                    <p:anim calcmode="lin" valueType="num">
                                      <p:cBhvr additive="base">
                                        <p:cTn id="129" dur="500" fill="hold"/>
                                        <p:tgtEl>
                                          <p:spTgt spid="41"/>
                                        </p:tgtEl>
                                        <p:attrNameLst>
                                          <p:attrName>ppt_x</p:attrName>
                                        </p:attrNameLst>
                                      </p:cBhvr>
                                      <p:tavLst>
                                        <p:tav tm="0">
                                          <p:val>
                                            <p:strVal val="0-#ppt_w/2"/>
                                          </p:val>
                                        </p:tav>
                                        <p:tav tm="100000">
                                          <p:val>
                                            <p:strVal val="#ppt_x"/>
                                          </p:val>
                                        </p:tav>
                                      </p:tavLst>
                                    </p:anim>
                                    <p:anim calcmode="lin" valueType="num">
                                      <p:cBhvr additive="base">
                                        <p:cTn id="130" dur="500" fill="hold"/>
                                        <p:tgtEl>
                                          <p:spTgt spid="41"/>
                                        </p:tgtEl>
                                        <p:attrNameLst>
                                          <p:attrName>ppt_y</p:attrName>
                                        </p:attrNameLst>
                                      </p:cBhvr>
                                      <p:tavLst>
                                        <p:tav tm="0">
                                          <p:val>
                                            <p:strVal val="0-#ppt_h/2"/>
                                          </p:val>
                                        </p:tav>
                                        <p:tav tm="100000">
                                          <p:val>
                                            <p:strVal val="#ppt_y"/>
                                          </p:val>
                                        </p:tav>
                                      </p:tavLst>
                                    </p:anim>
                                  </p:childTnLst>
                                </p:cTn>
                              </p:par>
                              <p:par>
                                <p:cTn id="131" presetID="2" presetClass="entr" presetSubtype="12" fill="hold" nodeType="with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additive="base">
                                        <p:cTn id="133" dur="500" fill="hold"/>
                                        <p:tgtEl>
                                          <p:spTgt spid="42"/>
                                        </p:tgtEl>
                                        <p:attrNameLst>
                                          <p:attrName>ppt_x</p:attrName>
                                        </p:attrNameLst>
                                      </p:cBhvr>
                                      <p:tavLst>
                                        <p:tav tm="0">
                                          <p:val>
                                            <p:strVal val="0-#ppt_w/2"/>
                                          </p:val>
                                        </p:tav>
                                        <p:tav tm="100000">
                                          <p:val>
                                            <p:strVal val="#ppt_x"/>
                                          </p:val>
                                        </p:tav>
                                      </p:tavLst>
                                    </p:anim>
                                    <p:anim calcmode="lin" valueType="num">
                                      <p:cBhvr additive="base">
                                        <p:cTn id="134" dur="500" fill="hold"/>
                                        <p:tgtEl>
                                          <p:spTgt spid="42"/>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500" fill="hold"/>
                                        <p:tgtEl>
                                          <p:spTgt spid="51"/>
                                        </p:tgtEl>
                                        <p:attrNameLst>
                                          <p:attrName>ppt_x</p:attrName>
                                        </p:attrNameLst>
                                      </p:cBhvr>
                                      <p:tavLst>
                                        <p:tav tm="0">
                                          <p:val>
                                            <p:strVal val="#ppt_x"/>
                                          </p:val>
                                        </p:tav>
                                        <p:tav tm="100000">
                                          <p:val>
                                            <p:strVal val="#ppt_x"/>
                                          </p:val>
                                        </p:tav>
                                      </p:tavLst>
                                    </p:anim>
                                    <p:anim calcmode="lin" valueType="num">
                                      <p:cBhvr additive="base">
                                        <p:cTn id="138" dur="500" fill="hold"/>
                                        <p:tgtEl>
                                          <p:spTgt spid="51"/>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anim calcmode="lin" valueType="num">
                                      <p:cBhvr additive="base">
                                        <p:cTn id="141" dur="500" fill="hold"/>
                                        <p:tgtEl>
                                          <p:spTgt spid="52"/>
                                        </p:tgtEl>
                                        <p:attrNameLst>
                                          <p:attrName>ppt_x</p:attrName>
                                        </p:attrNameLst>
                                      </p:cBhvr>
                                      <p:tavLst>
                                        <p:tav tm="0">
                                          <p:val>
                                            <p:strVal val="#ppt_x"/>
                                          </p:val>
                                        </p:tav>
                                        <p:tav tm="100000">
                                          <p:val>
                                            <p:strVal val="#ppt_x"/>
                                          </p:val>
                                        </p:tav>
                                      </p:tavLst>
                                    </p:anim>
                                    <p:anim calcmode="lin" valueType="num">
                                      <p:cBhvr additive="base">
                                        <p:cTn id="142" dur="500" fill="hold"/>
                                        <p:tgtEl>
                                          <p:spTgt spid="52"/>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 calcmode="lin" valueType="num">
                                      <p:cBhvr additive="base">
                                        <p:cTn id="145" dur="500" fill="hold"/>
                                        <p:tgtEl>
                                          <p:spTgt spid="53"/>
                                        </p:tgtEl>
                                        <p:attrNameLst>
                                          <p:attrName>ppt_x</p:attrName>
                                        </p:attrNameLst>
                                      </p:cBhvr>
                                      <p:tavLst>
                                        <p:tav tm="0">
                                          <p:val>
                                            <p:strVal val="#ppt_x"/>
                                          </p:val>
                                        </p:tav>
                                        <p:tav tm="100000">
                                          <p:val>
                                            <p:strVal val="#ppt_x"/>
                                          </p:val>
                                        </p:tav>
                                      </p:tavLst>
                                    </p:anim>
                                    <p:anim calcmode="lin" valueType="num">
                                      <p:cBhvr additive="base">
                                        <p:cTn id="146" dur="500" fill="hold"/>
                                        <p:tgtEl>
                                          <p:spTgt spid="53"/>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54"/>
                                        </p:tgtEl>
                                        <p:attrNameLst>
                                          <p:attrName>style.visibility</p:attrName>
                                        </p:attrNameLst>
                                      </p:cBhvr>
                                      <p:to>
                                        <p:strVal val="visible"/>
                                      </p:to>
                                    </p:set>
                                    <p:anim calcmode="lin" valueType="num">
                                      <p:cBhvr additive="base">
                                        <p:cTn id="149" dur="500" fill="hold"/>
                                        <p:tgtEl>
                                          <p:spTgt spid="54"/>
                                        </p:tgtEl>
                                        <p:attrNameLst>
                                          <p:attrName>ppt_x</p:attrName>
                                        </p:attrNameLst>
                                      </p:cBhvr>
                                      <p:tavLst>
                                        <p:tav tm="0">
                                          <p:val>
                                            <p:strVal val="#ppt_x"/>
                                          </p:val>
                                        </p:tav>
                                        <p:tav tm="100000">
                                          <p:val>
                                            <p:strVal val="#ppt_x"/>
                                          </p:val>
                                        </p:tav>
                                      </p:tavLst>
                                    </p:anim>
                                    <p:anim calcmode="lin" valueType="num">
                                      <p:cBhvr additive="base">
                                        <p:cTn id="150" dur="500" fill="hold"/>
                                        <p:tgtEl>
                                          <p:spTgt spid="54"/>
                                        </p:tgtEl>
                                        <p:attrNameLst>
                                          <p:attrName>ppt_y</p:attrName>
                                        </p:attrNameLst>
                                      </p:cBhvr>
                                      <p:tavLst>
                                        <p:tav tm="0">
                                          <p:val>
                                            <p:strVal val="1+#ppt_h/2"/>
                                          </p:val>
                                        </p:tav>
                                        <p:tav tm="100000">
                                          <p:val>
                                            <p:strVal val="#ppt_y"/>
                                          </p:val>
                                        </p:tav>
                                      </p:tavLst>
                                    </p:anim>
                                  </p:childTnLst>
                                </p:cTn>
                              </p:par>
                              <p:par>
                                <p:cTn id="151" presetID="2" presetClass="entr" presetSubtype="12"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500" fill="hold"/>
                                        <p:tgtEl>
                                          <p:spTgt spid="55"/>
                                        </p:tgtEl>
                                        <p:attrNameLst>
                                          <p:attrName>ppt_x</p:attrName>
                                        </p:attrNameLst>
                                      </p:cBhvr>
                                      <p:tavLst>
                                        <p:tav tm="0">
                                          <p:val>
                                            <p:strVal val="0-#ppt_w/2"/>
                                          </p:val>
                                        </p:tav>
                                        <p:tav tm="100000">
                                          <p:val>
                                            <p:strVal val="#ppt_x"/>
                                          </p:val>
                                        </p:tav>
                                      </p:tavLst>
                                    </p:anim>
                                    <p:anim calcmode="lin" valueType="num">
                                      <p:cBhvr additive="base">
                                        <p:cTn id="154" dur="500" fill="hold"/>
                                        <p:tgtEl>
                                          <p:spTgt spid="55"/>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500" fill="hold"/>
                                        <p:tgtEl>
                                          <p:spTgt spid="56"/>
                                        </p:tgtEl>
                                        <p:attrNameLst>
                                          <p:attrName>ppt_x</p:attrName>
                                        </p:attrNameLst>
                                      </p:cBhvr>
                                      <p:tavLst>
                                        <p:tav tm="0">
                                          <p:val>
                                            <p:strVal val="#ppt_x"/>
                                          </p:val>
                                        </p:tav>
                                        <p:tav tm="100000">
                                          <p:val>
                                            <p:strVal val="#ppt_x"/>
                                          </p:val>
                                        </p:tav>
                                      </p:tavLst>
                                    </p:anim>
                                    <p:anim calcmode="lin" valueType="num">
                                      <p:cBhvr additive="base">
                                        <p:cTn id="158" dur="500" fill="hold"/>
                                        <p:tgtEl>
                                          <p:spTgt spid="56"/>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57"/>
                                        </p:tgtEl>
                                        <p:attrNameLst>
                                          <p:attrName>style.visibility</p:attrName>
                                        </p:attrNameLst>
                                      </p:cBhvr>
                                      <p:to>
                                        <p:strVal val="visible"/>
                                      </p:to>
                                    </p:set>
                                    <p:anim calcmode="lin" valueType="num">
                                      <p:cBhvr additive="base">
                                        <p:cTn id="161" dur="500" fill="hold"/>
                                        <p:tgtEl>
                                          <p:spTgt spid="57"/>
                                        </p:tgtEl>
                                        <p:attrNameLst>
                                          <p:attrName>ppt_x</p:attrName>
                                        </p:attrNameLst>
                                      </p:cBhvr>
                                      <p:tavLst>
                                        <p:tav tm="0">
                                          <p:val>
                                            <p:strVal val="#ppt_x"/>
                                          </p:val>
                                        </p:tav>
                                        <p:tav tm="100000">
                                          <p:val>
                                            <p:strVal val="#ppt_x"/>
                                          </p:val>
                                        </p:tav>
                                      </p:tavLst>
                                    </p:anim>
                                    <p:anim calcmode="lin" valueType="num">
                                      <p:cBhvr additive="base">
                                        <p:cTn id="162" dur="500" fill="hold"/>
                                        <p:tgtEl>
                                          <p:spTgt spid="57"/>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 calcmode="lin" valueType="num">
                                      <p:cBhvr additive="base">
                                        <p:cTn id="165" dur="500" fill="hold"/>
                                        <p:tgtEl>
                                          <p:spTgt spid="58"/>
                                        </p:tgtEl>
                                        <p:attrNameLst>
                                          <p:attrName>ppt_x</p:attrName>
                                        </p:attrNameLst>
                                      </p:cBhvr>
                                      <p:tavLst>
                                        <p:tav tm="0">
                                          <p:val>
                                            <p:strVal val="#ppt_x"/>
                                          </p:val>
                                        </p:tav>
                                        <p:tav tm="100000">
                                          <p:val>
                                            <p:strVal val="#ppt_x"/>
                                          </p:val>
                                        </p:tav>
                                      </p:tavLst>
                                    </p:anim>
                                    <p:anim calcmode="lin" valueType="num">
                                      <p:cBhvr additive="base">
                                        <p:cTn id="166" dur="500" fill="hold"/>
                                        <p:tgtEl>
                                          <p:spTgt spid="58"/>
                                        </p:tgtEl>
                                        <p:attrNameLst>
                                          <p:attrName>ppt_y</p:attrName>
                                        </p:attrNameLst>
                                      </p:cBhvr>
                                      <p:tavLst>
                                        <p:tav tm="0">
                                          <p:val>
                                            <p:strVal val="1+#ppt_h/2"/>
                                          </p:val>
                                        </p:tav>
                                        <p:tav tm="100000">
                                          <p:val>
                                            <p:strVal val="#ppt_y"/>
                                          </p:val>
                                        </p:tav>
                                      </p:tavLst>
                                    </p:anim>
                                  </p:childTnLst>
                                </p:cTn>
                              </p:par>
                              <p:par>
                                <p:cTn id="167" presetID="2" presetClass="entr" presetSubtype="8" fill="hold" nodeType="withEffect">
                                  <p:stCondLst>
                                    <p:cond delay="0"/>
                                  </p:stCondLst>
                                  <p:childTnLst>
                                    <p:set>
                                      <p:cBhvr>
                                        <p:cTn id="168" dur="1" fill="hold">
                                          <p:stCondLst>
                                            <p:cond delay="0"/>
                                          </p:stCondLst>
                                        </p:cTn>
                                        <p:tgtEl>
                                          <p:spTgt spid="59"/>
                                        </p:tgtEl>
                                        <p:attrNameLst>
                                          <p:attrName>style.visibility</p:attrName>
                                        </p:attrNameLst>
                                      </p:cBhvr>
                                      <p:to>
                                        <p:strVal val="visible"/>
                                      </p:to>
                                    </p:set>
                                    <p:anim calcmode="lin" valueType="num">
                                      <p:cBhvr additive="base">
                                        <p:cTn id="169" dur="500" fill="hold"/>
                                        <p:tgtEl>
                                          <p:spTgt spid="59"/>
                                        </p:tgtEl>
                                        <p:attrNameLst>
                                          <p:attrName>ppt_x</p:attrName>
                                        </p:attrNameLst>
                                      </p:cBhvr>
                                      <p:tavLst>
                                        <p:tav tm="0">
                                          <p:val>
                                            <p:strVal val="0-#ppt_w/2"/>
                                          </p:val>
                                        </p:tav>
                                        <p:tav tm="100000">
                                          <p:val>
                                            <p:strVal val="#ppt_x"/>
                                          </p:val>
                                        </p:tav>
                                      </p:tavLst>
                                    </p:anim>
                                    <p:anim calcmode="lin" valueType="num">
                                      <p:cBhvr additive="base">
                                        <p:cTn id="170" dur="500" fill="hold"/>
                                        <p:tgtEl>
                                          <p:spTgt spid="59"/>
                                        </p:tgtEl>
                                        <p:attrNameLst>
                                          <p:attrName>ppt_y</p:attrName>
                                        </p:attrNameLst>
                                      </p:cBhvr>
                                      <p:tavLst>
                                        <p:tav tm="0">
                                          <p:val>
                                            <p:strVal val="#ppt_y"/>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62"/>
                                        </p:tgtEl>
                                        <p:attrNameLst>
                                          <p:attrName>style.visibility</p:attrName>
                                        </p:attrNameLst>
                                      </p:cBhvr>
                                      <p:to>
                                        <p:strVal val="visible"/>
                                      </p:to>
                                    </p:set>
                                    <p:anim calcmode="lin" valueType="num">
                                      <p:cBhvr additive="base">
                                        <p:cTn id="173" dur="500" fill="hold"/>
                                        <p:tgtEl>
                                          <p:spTgt spid="62"/>
                                        </p:tgtEl>
                                        <p:attrNameLst>
                                          <p:attrName>ppt_x</p:attrName>
                                        </p:attrNameLst>
                                      </p:cBhvr>
                                      <p:tavLst>
                                        <p:tav tm="0">
                                          <p:val>
                                            <p:strVal val="#ppt_x"/>
                                          </p:val>
                                        </p:tav>
                                        <p:tav tm="100000">
                                          <p:val>
                                            <p:strVal val="#ppt_x"/>
                                          </p:val>
                                        </p:tav>
                                      </p:tavLst>
                                    </p:anim>
                                    <p:anim calcmode="lin" valueType="num">
                                      <p:cBhvr additive="base">
                                        <p:cTn id="174" dur="500" fill="hold"/>
                                        <p:tgtEl>
                                          <p:spTgt spid="62"/>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63"/>
                                        </p:tgtEl>
                                        <p:attrNameLst>
                                          <p:attrName>style.visibility</p:attrName>
                                        </p:attrNameLst>
                                      </p:cBhvr>
                                      <p:to>
                                        <p:strVal val="visible"/>
                                      </p:to>
                                    </p:set>
                                    <p:anim calcmode="lin" valueType="num">
                                      <p:cBhvr additive="base">
                                        <p:cTn id="177" dur="500" fill="hold"/>
                                        <p:tgtEl>
                                          <p:spTgt spid="63"/>
                                        </p:tgtEl>
                                        <p:attrNameLst>
                                          <p:attrName>ppt_x</p:attrName>
                                        </p:attrNameLst>
                                      </p:cBhvr>
                                      <p:tavLst>
                                        <p:tav tm="0">
                                          <p:val>
                                            <p:strVal val="#ppt_x"/>
                                          </p:val>
                                        </p:tav>
                                        <p:tav tm="100000">
                                          <p:val>
                                            <p:strVal val="#ppt_x"/>
                                          </p:val>
                                        </p:tav>
                                      </p:tavLst>
                                    </p:anim>
                                    <p:anim calcmode="lin" valueType="num">
                                      <p:cBhvr additive="base">
                                        <p:cTn id="178" dur="500" fill="hold"/>
                                        <p:tgtEl>
                                          <p:spTgt spid="63"/>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64"/>
                                        </p:tgtEl>
                                        <p:attrNameLst>
                                          <p:attrName>style.visibility</p:attrName>
                                        </p:attrNameLst>
                                      </p:cBhvr>
                                      <p:to>
                                        <p:strVal val="visible"/>
                                      </p:to>
                                    </p:set>
                                    <p:anim calcmode="lin" valueType="num">
                                      <p:cBhvr additive="base">
                                        <p:cTn id="181" dur="500" fill="hold"/>
                                        <p:tgtEl>
                                          <p:spTgt spid="64"/>
                                        </p:tgtEl>
                                        <p:attrNameLst>
                                          <p:attrName>ppt_x</p:attrName>
                                        </p:attrNameLst>
                                      </p:cBhvr>
                                      <p:tavLst>
                                        <p:tav tm="0">
                                          <p:val>
                                            <p:strVal val="#ppt_x"/>
                                          </p:val>
                                        </p:tav>
                                        <p:tav tm="100000">
                                          <p:val>
                                            <p:strVal val="#ppt_x"/>
                                          </p:val>
                                        </p:tav>
                                      </p:tavLst>
                                    </p:anim>
                                    <p:anim calcmode="lin" valueType="num">
                                      <p:cBhvr additive="base">
                                        <p:cTn id="182" dur="500" fill="hold"/>
                                        <p:tgtEl>
                                          <p:spTgt spid="64"/>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65"/>
                                        </p:tgtEl>
                                        <p:attrNameLst>
                                          <p:attrName>style.visibility</p:attrName>
                                        </p:attrNameLst>
                                      </p:cBhvr>
                                      <p:to>
                                        <p:strVal val="visible"/>
                                      </p:to>
                                    </p:set>
                                    <p:anim calcmode="lin" valueType="num">
                                      <p:cBhvr additive="base">
                                        <p:cTn id="185" dur="500" fill="hold"/>
                                        <p:tgtEl>
                                          <p:spTgt spid="65"/>
                                        </p:tgtEl>
                                        <p:attrNameLst>
                                          <p:attrName>ppt_x</p:attrName>
                                        </p:attrNameLst>
                                      </p:cBhvr>
                                      <p:tavLst>
                                        <p:tav tm="0">
                                          <p:val>
                                            <p:strVal val="#ppt_x"/>
                                          </p:val>
                                        </p:tav>
                                        <p:tav tm="100000">
                                          <p:val>
                                            <p:strVal val="#ppt_x"/>
                                          </p:val>
                                        </p:tav>
                                      </p:tavLst>
                                    </p:anim>
                                    <p:anim calcmode="lin" valueType="num">
                                      <p:cBhvr additive="base">
                                        <p:cTn id="186" dur="500" fill="hold"/>
                                        <p:tgtEl>
                                          <p:spTgt spid="65"/>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 calcmode="lin" valueType="num">
                                      <p:cBhvr additive="base">
                                        <p:cTn id="189" dur="500" fill="hold"/>
                                        <p:tgtEl>
                                          <p:spTgt spid="66"/>
                                        </p:tgtEl>
                                        <p:attrNameLst>
                                          <p:attrName>ppt_x</p:attrName>
                                        </p:attrNameLst>
                                      </p:cBhvr>
                                      <p:tavLst>
                                        <p:tav tm="0">
                                          <p:val>
                                            <p:strVal val="#ppt_x"/>
                                          </p:val>
                                        </p:tav>
                                        <p:tav tm="100000">
                                          <p:val>
                                            <p:strVal val="#ppt_x"/>
                                          </p:val>
                                        </p:tav>
                                      </p:tavLst>
                                    </p:anim>
                                    <p:anim calcmode="lin" valueType="num">
                                      <p:cBhvr additive="base">
                                        <p:cTn id="190" dur="500" fill="hold"/>
                                        <p:tgtEl>
                                          <p:spTgt spid="66"/>
                                        </p:tgtEl>
                                        <p:attrNameLst>
                                          <p:attrName>ppt_y</p:attrName>
                                        </p:attrNameLst>
                                      </p:cBhvr>
                                      <p:tavLst>
                                        <p:tav tm="0">
                                          <p:val>
                                            <p:strVal val="1+#ppt_h/2"/>
                                          </p:val>
                                        </p:tav>
                                        <p:tav tm="100000">
                                          <p:val>
                                            <p:strVal val="#ppt_y"/>
                                          </p:val>
                                        </p:tav>
                                      </p:tavLst>
                                    </p:anim>
                                  </p:childTnLst>
                                </p:cTn>
                              </p:par>
                              <p:par>
                                <p:cTn id="191" presetID="2" presetClass="entr" presetSubtype="8" fill="hold" grpId="0" nodeType="withEffect">
                                  <p:stCondLst>
                                    <p:cond delay="0"/>
                                  </p:stCondLst>
                                  <p:childTnLst>
                                    <p:set>
                                      <p:cBhvr>
                                        <p:cTn id="192" dur="1" fill="hold">
                                          <p:stCondLst>
                                            <p:cond delay="0"/>
                                          </p:stCondLst>
                                        </p:cTn>
                                        <p:tgtEl>
                                          <p:spTgt spid="67"/>
                                        </p:tgtEl>
                                        <p:attrNameLst>
                                          <p:attrName>style.visibility</p:attrName>
                                        </p:attrNameLst>
                                      </p:cBhvr>
                                      <p:to>
                                        <p:strVal val="visible"/>
                                      </p:to>
                                    </p:set>
                                    <p:anim calcmode="lin" valueType="num">
                                      <p:cBhvr additive="base">
                                        <p:cTn id="193" dur="500" fill="hold"/>
                                        <p:tgtEl>
                                          <p:spTgt spid="67"/>
                                        </p:tgtEl>
                                        <p:attrNameLst>
                                          <p:attrName>ppt_x</p:attrName>
                                        </p:attrNameLst>
                                      </p:cBhvr>
                                      <p:tavLst>
                                        <p:tav tm="0">
                                          <p:val>
                                            <p:strVal val="0-#ppt_w/2"/>
                                          </p:val>
                                        </p:tav>
                                        <p:tav tm="100000">
                                          <p:val>
                                            <p:strVal val="#ppt_x"/>
                                          </p:val>
                                        </p:tav>
                                      </p:tavLst>
                                    </p:anim>
                                    <p:anim calcmode="lin" valueType="num">
                                      <p:cBhvr additive="base">
                                        <p:cTn id="194" dur="500" fill="hold"/>
                                        <p:tgtEl>
                                          <p:spTgt spid="67"/>
                                        </p:tgtEl>
                                        <p:attrNameLst>
                                          <p:attrName>ppt_y</p:attrName>
                                        </p:attrNameLst>
                                      </p:cBhvr>
                                      <p:tavLst>
                                        <p:tav tm="0">
                                          <p:val>
                                            <p:strVal val="#ppt_y"/>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68"/>
                                        </p:tgtEl>
                                        <p:attrNameLst>
                                          <p:attrName>style.visibility</p:attrName>
                                        </p:attrNameLst>
                                      </p:cBhvr>
                                      <p:to>
                                        <p:strVal val="visible"/>
                                      </p:to>
                                    </p:set>
                                    <p:anim calcmode="lin" valueType="num">
                                      <p:cBhvr additive="base">
                                        <p:cTn id="197" dur="500" fill="hold"/>
                                        <p:tgtEl>
                                          <p:spTgt spid="68"/>
                                        </p:tgtEl>
                                        <p:attrNameLst>
                                          <p:attrName>ppt_x</p:attrName>
                                        </p:attrNameLst>
                                      </p:cBhvr>
                                      <p:tavLst>
                                        <p:tav tm="0">
                                          <p:val>
                                            <p:strVal val="#ppt_x"/>
                                          </p:val>
                                        </p:tav>
                                        <p:tav tm="100000">
                                          <p:val>
                                            <p:strVal val="#ppt_x"/>
                                          </p:val>
                                        </p:tav>
                                      </p:tavLst>
                                    </p:anim>
                                    <p:anim calcmode="lin" valueType="num">
                                      <p:cBhvr additive="base">
                                        <p:cTn id="198" dur="500" fill="hold"/>
                                        <p:tgtEl>
                                          <p:spTgt spid="68"/>
                                        </p:tgtEl>
                                        <p:attrNameLst>
                                          <p:attrName>ppt_y</p:attrName>
                                        </p:attrNameLst>
                                      </p:cBhvr>
                                      <p:tavLst>
                                        <p:tav tm="0">
                                          <p:val>
                                            <p:strVal val="1+#ppt_h/2"/>
                                          </p:val>
                                        </p:tav>
                                        <p:tav tm="100000">
                                          <p:val>
                                            <p:strVal val="#ppt_y"/>
                                          </p:val>
                                        </p:tav>
                                      </p:tavLst>
                                    </p:anim>
                                  </p:childTnLst>
                                </p:cTn>
                              </p:par>
                              <p:par>
                                <p:cTn id="199" presetID="2" presetClass="entr" presetSubtype="4"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 calcmode="lin" valueType="num">
                                      <p:cBhvr additive="base">
                                        <p:cTn id="201" dur="500" fill="hold"/>
                                        <p:tgtEl>
                                          <p:spTgt spid="69"/>
                                        </p:tgtEl>
                                        <p:attrNameLst>
                                          <p:attrName>ppt_x</p:attrName>
                                        </p:attrNameLst>
                                      </p:cBhvr>
                                      <p:tavLst>
                                        <p:tav tm="0">
                                          <p:val>
                                            <p:strVal val="#ppt_x"/>
                                          </p:val>
                                        </p:tav>
                                        <p:tav tm="100000">
                                          <p:val>
                                            <p:strVal val="#ppt_x"/>
                                          </p:val>
                                        </p:tav>
                                      </p:tavLst>
                                    </p:anim>
                                    <p:anim calcmode="lin" valueType="num">
                                      <p:cBhvr additive="base">
                                        <p:cTn id="202" dur="500" fill="hold"/>
                                        <p:tgtEl>
                                          <p:spTgt spid="69"/>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 calcmode="lin" valueType="num">
                                      <p:cBhvr additive="base">
                                        <p:cTn id="205" dur="500" fill="hold"/>
                                        <p:tgtEl>
                                          <p:spTgt spid="70"/>
                                        </p:tgtEl>
                                        <p:attrNameLst>
                                          <p:attrName>ppt_x</p:attrName>
                                        </p:attrNameLst>
                                      </p:cBhvr>
                                      <p:tavLst>
                                        <p:tav tm="0">
                                          <p:val>
                                            <p:strVal val="#ppt_x"/>
                                          </p:val>
                                        </p:tav>
                                        <p:tav tm="100000">
                                          <p:val>
                                            <p:strVal val="#ppt_x"/>
                                          </p:val>
                                        </p:tav>
                                      </p:tavLst>
                                    </p:anim>
                                    <p:anim calcmode="lin" valueType="num">
                                      <p:cBhvr additive="base">
                                        <p:cTn id="206" dur="500" fill="hold"/>
                                        <p:tgtEl>
                                          <p:spTgt spid="70"/>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71"/>
                                        </p:tgtEl>
                                        <p:attrNameLst>
                                          <p:attrName>style.visibility</p:attrName>
                                        </p:attrNameLst>
                                      </p:cBhvr>
                                      <p:to>
                                        <p:strVal val="visible"/>
                                      </p:to>
                                    </p:set>
                                    <p:anim calcmode="lin" valueType="num">
                                      <p:cBhvr additive="base">
                                        <p:cTn id="209" dur="500" fill="hold"/>
                                        <p:tgtEl>
                                          <p:spTgt spid="71"/>
                                        </p:tgtEl>
                                        <p:attrNameLst>
                                          <p:attrName>ppt_x</p:attrName>
                                        </p:attrNameLst>
                                      </p:cBhvr>
                                      <p:tavLst>
                                        <p:tav tm="0">
                                          <p:val>
                                            <p:strVal val="#ppt_x"/>
                                          </p:val>
                                        </p:tav>
                                        <p:tav tm="100000">
                                          <p:val>
                                            <p:strVal val="#ppt_x"/>
                                          </p:val>
                                        </p:tav>
                                      </p:tavLst>
                                    </p:anim>
                                    <p:anim calcmode="lin" valueType="num">
                                      <p:cBhvr additive="base">
                                        <p:cTn id="210" dur="500" fill="hold"/>
                                        <p:tgtEl>
                                          <p:spTgt spid="71"/>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72"/>
                                        </p:tgtEl>
                                        <p:attrNameLst>
                                          <p:attrName>style.visibility</p:attrName>
                                        </p:attrNameLst>
                                      </p:cBhvr>
                                      <p:to>
                                        <p:strVal val="visible"/>
                                      </p:to>
                                    </p:set>
                                    <p:anim calcmode="lin" valueType="num">
                                      <p:cBhvr additive="base">
                                        <p:cTn id="213" dur="500" fill="hold"/>
                                        <p:tgtEl>
                                          <p:spTgt spid="72"/>
                                        </p:tgtEl>
                                        <p:attrNameLst>
                                          <p:attrName>ppt_x</p:attrName>
                                        </p:attrNameLst>
                                      </p:cBhvr>
                                      <p:tavLst>
                                        <p:tav tm="0">
                                          <p:val>
                                            <p:strVal val="#ppt_x"/>
                                          </p:val>
                                        </p:tav>
                                        <p:tav tm="100000">
                                          <p:val>
                                            <p:strVal val="#ppt_x"/>
                                          </p:val>
                                        </p:tav>
                                      </p:tavLst>
                                    </p:anim>
                                    <p:anim calcmode="lin" valueType="num">
                                      <p:cBhvr additive="base">
                                        <p:cTn id="214" dur="500" fill="hold"/>
                                        <p:tgtEl>
                                          <p:spTgt spid="72"/>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73"/>
                                        </p:tgtEl>
                                        <p:attrNameLst>
                                          <p:attrName>style.visibility</p:attrName>
                                        </p:attrNameLst>
                                      </p:cBhvr>
                                      <p:to>
                                        <p:strVal val="visible"/>
                                      </p:to>
                                    </p:set>
                                    <p:anim calcmode="lin" valueType="num">
                                      <p:cBhvr additive="base">
                                        <p:cTn id="217" dur="500" fill="hold"/>
                                        <p:tgtEl>
                                          <p:spTgt spid="73"/>
                                        </p:tgtEl>
                                        <p:attrNameLst>
                                          <p:attrName>ppt_x</p:attrName>
                                        </p:attrNameLst>
                                      </p:cBhvr>
                                      <p:tavLst>
                                        <p:tav tm="0">
                                          <p:val>
                                            <p:strVal val="#ppt_x"/>
                                          </p:val>
                                        </p:tav>
                                        <p:tav tm="100000">
                                          <p:val>
                                            <p:strVal val="#ppt_x"/>
                                          </p:val>
                                        </p:tav>
                                      </p:tavLst>
                                    </p:anim>
                                    <p:anim calcmode="lin" valueType="num">
                                      <p:cBhvr additive="base">
                                        <p:cTn id="218" dur="500" fill="hold"/>
                                        <p:tgtEl>
                                          <p:spTgt spid="73"/>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74"/>
                                        </p:tgtEl>
                                        <p:attrNameLst>
                                          <p:attrName>style.visibility</p:attrName>
                                        </p:attrNameLst>
                                      </p:cBhvr>
                                      <p:to>
                                        <p:strVal val="visible"/>
                                      </p:to>
                                    </p:set>
                                    <p:anim calcmode="lin" valueType="num">
                                      <p:cBhvr additive="base">
                                        <p:cTn id="221" dur="500" fill="hold"/>
                                        <p:tgtEl>
                                          <p:spTgt spid="74"/>
                                        </p:tgtEl>
                                        <p:attrNameLst>
                                          <p:attrName>ppt_x</p:attrName>
                                        </p:attrNameLst>
                                      </p:cBhvr>
                                      <p:tavLst>
                                        <p:tav tm="0">
                                          <p:val>
                                            <p:strVal val="#ppt_x"/>
                                          </p:val>
                                        </p:tav>
                                        <p:tav tm="100000">
                                          <p:val>
                                            <p:strVal val="#ppt_x"/>
                                          </p:val>
                                        </p:tav>
                                      </p:tavLst>
                                    </p:anim>
                                    <p:anim calcmode="lin" valueType="num">
                                      <p:cBhvr additive="base">
                                        <p:cTn id="222" dur="500" fill="hold"/>
                                        <p:tgtEl>
                                          <p:spTgt spid="74"/>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75"/>
                                        </p:tgtEl>
                                        <p:attrNameLst>
                                          <p:attrName>style.visibility</p:attrName>
                                        </p:attrNameLst>
                                      </p:cBhvr>
                                      <p:to>
                                        <p:strVal val="visible"/>
                                      </p:to>
                                    </p:set>
                                    <p:anim calcmode="lin" valueType="num">
                                      <p:cBhvr additive="base">
                                        <p:cTn id="225" dur="500" fill="hold"/>
                                        <p:tgtEl>
                                          <p:spTgt spid="75"/>
                                        </p:tgtEl>
                                        <p:attrNameLst>
                                          <p:attrName>ppt_x</p:attrName>
                                        </p:attrNameLst>
                                      </p:cBhvr>
                                      <p:tavLst>
                                        <p:tav tm="0">
                                          <p:val>
                                            <p:strVal val="#ppt_x"/>
                                          </p:val>
                                        </p:tav>
                                        <p:tav tm="100000">
                                          <p:val>
                                            <p:strVal val="#ppt_x"/>
                                          </p:val>
                                        </p:tav>
                                      </p:tavLst>
                                    </p:anim>
                                    <p:anim calcmode="lin" valueType="num">
                                      <p:cBhvr additive="base">
                                        <p:cTn id="226" dur="500" fill="hold"/>
                                        <p:tgtEl>
                                          <p:spTgt spid="75"/>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76"/>
                                        </p:tgtEl>
                                        <p:attrNameLst>
                                          <p:attrName>style.visibility</p:attrName>
                                        </p:attrNameLst>
                                      </p:cBhvr>
                                      <p:to>
                                        <p:strVal val="visible"/>
                                      </p:to>
                                    </p:set>
                                    <p:anim calcmode="lin" valueType="num">
                                      <p:cBhvr additive="base">
                                        <p:cTn id="229" dur="500" fill="hold"/>
                                        <p:tgtEl>
                                          <p:spTgt spid="76"/>
                                        </p:tgtEl>
                                        <p:attrNameLst>
                                          <p:attrName>ppt_x</p:attrName>
                                        </p:attrNameLst>
                                      </p:cBhvr>
                                      <p:tavLst>
                                        <p:tav tm="0">
                                          <p:val>
                                            <p:strVal val="#ppt_x"/>
                                          </p:val>
                                        </p:tav>
                                        <p:tav tm="100000">
                                          <p:val>
                                            <p:strVal val="#ppt_x"/>
                                          </p:val>
                                        </p:tav>
                                      </p:tavLst>
                                    </p:anim>
                                    <p:anim calcmode="lin" valueType="num">
                                      <p:cBhvr additive="base">
                                        <p:cTn id="230" dur="500" fill="hold"/>
                                        <p:tgtEl>
                                          <p:spTgt spid="76"/>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 calcmode="lin" valueType="num">
                                      <p:cBhvr additive="base">
                                        <p:cTn id="233" dur="500" fill="hold"/>
                                        <p:tgtEl>
                                          <p:spTgt spid="77"/>
                                        </p:tgtEl>
                                        <p:attrNameLst>
                                          <p:attrName>ppt_x</p:attrName>
                                        </p:attrNameLst>
                                      </p:cBhvr>
                                      <p:tavLst>
                                        <p:tav tm="0">
                                          <p:val>
                                            <p:strVal val="#ppt_x"/>
                                          </p:val>
                                        </p:tav>
                                        <p:tav tm="100000">
                                          <p:val>
                                            <p:strVal val="#ppt_x"/>
                                          </p:val>
                                        </p:tav>
                                      </p:tavLst>
                                    </p:anim>
                                    <p:anim calcmode="lin" valueType="num">
                                      <p:cBhvr additive="base">
                                        <p:cTn id="234" dur="500" fill="hold"/>
                                        <p:tgtEl>
                                          <p:spTgt spid="77"/>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78"/>
                                        </p:tgtEl>
                                        <p:attrNameLst>
                                          <p:attrName>style.visibility</p:attrName>
                                        </p:attrNameLst>
                                      </p:cBhvr>
                                      <p:to>
                                        <p:strVal val="visible"/>
                                      </p:to>
                                    </p:set>
                                    <p:anim calcmode="lin" valueType="num">
                                      <p:cBhvr additive="base">
                                        <p:cTn id="237" dur="500" fill="hold"/>
                                        <p:tgtEl>
                                          <p:spTgt spid="78"/>
                                        </p:tgtEl>
                                        <p:attrNameLst>
                                          <p:attrName>ppt_x</p:attrName>
                                        </p:attrNameLst>
                                      </p:cBhvr>
                                      <p:tavLst>
                                        <p:tav tm="0">
                                          <p:val>
                                            <p:strVal val="#ppt_x"/>
                                          </p:val>
                                        </p:tav>
                                        <p:tav tm="100000">
                                          <p:val>
                                            <p:strVal val="#ppt_x"/>
                                          </p:val>
                                        </p:tav>
                                      </p:tavLst>
                                    </p:anim>
                                    <p:anim calcmode="lin" valueType="num">
                                      <p:cBhvr additive="base">
                                        <p:cTn id="238" dur="500" fill="hold"/>
                                        <p:tgtEl>
                                          <p:spTgt spid="78"/>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79"/>
                                        </p:tgtEl>
                                        <p:attrNameLst>
                                          <p:attrName>style.visibility</p:attrName>
                                        </p:attrNameLst>
                                      </p:cBhvr>
                                      <p:to>
                                        <p:strVal val="visible"/>
                                      </p:to>
                                    </p:set>
                                    <p:anim calcmode="lin" valueType="num">
                                      <p:cBhvr additive="base">
                                        <p:cTn id="241" dur="500" fill="hold"/>
                                        <p:tgtEl>
                                          <p:spTgt spid="79"/>
                                        </p:tgtEl>
                                        <p:attrNameLst>
                                          <p:attrName>ppt_x</p:attrName>
                                        </p:attrNameLst>
                                      </p:cBhvr>
                                      <p:tavLst>
                                        <p:tav tm="0">
                                          <p:val>
                                            <p:strVal val="#ppt_x"/>
                                          </p:val>
                                        </p:tav>
                                        <p:tav tm="100000">
                                          <p:val>
                                            <p:strVal val="#ppt_x"/>
                                          </p:val>
                                        </p:tav>
                                      </p:tavLst>
                                    </p:anim>
                                    <p:anim calcmode="lin" valueType="num">
                                      <p:cBhvr additive="base">
                                        <p:cTn id="242" dur="500" fill="hold"/>
                                        <p:tgtEl>
                                          <p:spTgt spid="79"/>
                                        </p:tgtEl>
                                        <p:attrNameLst>
                                          <p:attrName>ppt_y</p:attrName>
                                        </p:attrNameLst>
                                      </p:cBhvr>
                                      <p:tavLst>
                                        <p:tav tm="0">
                                          <p:val>
                                            <p:strVal val="1+#ppt_h/2"/>
                                          </p:val>
                                        </p:tav>
                                        <p:tav tm="100000">
                                          <p:val>
                                            <p:strVal val="#ppt_y"/>
                                          </p:val>
                                        </p:tav>
                                      </p:tavLst>
                                    </p:anim>
                                  </p:childTnLst>
                                </p:cTn>
                              </p:par>
                              <p:par>
                                <p:cTn id="243" presetID="2" presetClass="entr" presetSubtype="4" fill="hold" grpId="0" nodeType="withEffect">
                                  <p:stCondLst>
                                    <p:cond delay="0"/>
                                  </p:stCondLst>
                                  <p:childTnLst>
                                    <p:set>
                                      <p:cBhvr>
                                        <p:cTn id="244" dur="1" fill="hold">
                                          <p:stCondLst>
                                            <p:cond delay="0"/>
                                          </p:stCondLst>
                                        </p:cTn>
                                        <p:tgtEl>
                                          <p:spTgt spid="80"/>
                                        </p:tgtEl>
                                        <p:attrNameLst>
                                          <p:attrName>style.visibility</p:attrName>
                                        </p:attrNameLst>
                                      </p:cBhvr>
                                      <p:to>
                                        <p:strVal val="visible"/>
                                      </p:to>
                                    </p:set>
                                    <p:anim calcmode="lin" valueType="num">
                                      <p:cBhvr additive="base">
                                        <p:cTn id="245" dur="500" fill="hold"/>
                                        <p:tgtEl>
                                          <p:spTgt spid="80"/>
                                        </p:tgtEl>
                                        <p:attrNameLst>
                                          <p:attrName>ppt_x</p:attrName>
                                        </p:attrNameLst>
                                      </p:cBhvr>
                                      <p:tavLst>
                                        <p:tav tm="0">
                                          <p:val>
                                            <p:strVal val="#ppt_x"/>
                                          </p:val>
                                        </p:tav>
                                        <p:tav tm="100000">
                                          <p:val>
                                            <p:strVal val="#ppt_x"/>
                                          </p:val>
                                        </p:tav>
                                      </p:tavLst>
                                    </p:anim>
                                    <p:anim calcmode="lin" valueType="num">
                                      <p:cBhvr additive="base">
                                        <p:cTn id="246" dur="500" fill="hold"/>
                                        <p:tgtEl>
                                          <p:spTgt spid="80"/>
                                        </p:tgtEl>
                                        <p:attrNameLst>
                                          <p:attrName>ppt_y</p:attrName>
                                        </p:attrNameLst>
                                      </p:cBhvr>
                                      <p:tavLst>
                                        <p:tav tm="0">
                                          <p:val>
                                            <p:strVal val="1+#ppt_h/2"/>
                                          </p:val>
                                        </p:tav>
                                        <p:tav tm="100000">
                                          <p:val>
                                            <p:strVal val="#ppt_y"/>
                                          </p:val>
                                        </p:tav>
                                      </p:tavLst>
                                    </p:anim>
                                  </p:childTnLst>
                                </p:cTn>
                              </p:par>
                              <p:par>
                                <p:cTn id="247" presetID="2" presetClass="entr" presetSubtype="4" fill="hold" grpId="0" nodeType="withEffect">
                                  <p:stCondLst>
                                    <p:cond delay="0"/>
                                  </p:stCondLst>
                                  <p:childTnLst>
                                    <p:set>
                                      <p:cBhvr>
                                        <p:cTn id="248" dur="1" fill="hold">
                                          <p:stCondLst>
                                            <p:cond delay="0"/>
                                          </p:stCondLst>
                                        </p:cTn>
                                        <p:tgtEl>
                                          <p:spTgt spid="81"/>
                                        </p:tgtEl>
                                        <p:attrNameLst>
                                          <p:attrName>style.visibility</p:attrName>
                                        </p:attrNameLst>
                                      </p:cBhvr>
                                      <p:to>
                                        <p:strVal val="visible"/>
                                      </p:to>
                                    </p:set>
                                    <p:anim calcmode="lin" valueType="num">
                                      <p:cBhvr additive="base">
                                        <p:cTn id="249" dur="500" fill="hold"/>
                                        <p:tgtEl>
                                          <p:spTgt spid="81"/>
                                        </p:tgtEl>
                                        <p:attrNameLst>
                                          <p:attrName>ppt_x</p:attrName>
                                        </p:attrNameLst>
                                      </p:cBhvr>
                                      <p:tavLst>
                                        <p:tav tm="0">
                                          <p:val>
                                            <p:strVal val="#ppt_x"/>
                                          </p:val>
                                        </p:tav>
                                        <p:tav tm="100000">
                                          <p:val>
                                            <p:strVal val="#ppt_x"/>
                                          </p:val>
                                        </p:tav>
                                      </p:tavLst>
                                    </p:anim>
                                    <p:anim calcmode="lin" valueType="num">
                                      <p:cBhvr additive="base">
                                        <p:cTn id="250" dur="500" fill="hold"/>
                                        <p:tgtEl>
                                          <p:spTgt spid="81"/>
                                        </p:tgtEl>
                                        <p:attrNameLst>
                                          <p:attrName>ppt_y</p:attrName>
                                        </p:attrNameLst>
                                      </p:cBhvr>
                                      <p:tavLst>
                                        <p:tav tm="0">
                                          <p:val>
                                            <p:strVal val="1+#ppt_h/2"/>
                                          </p:val>
                                        </p:tav>
                                        <p:tav tm="100000">
                                          <p:val>
                                            <p:strVal val="#ppt_y"/>
                                          </p:val>
                                        </p:tav>
                                      </p:tavLst>
                                    </p:anim>
                                  </p:childTnLst>
                                </p:cTn>
                              </p:par>
                              <p:par>
                                <p:cTn id="251" presetID="2" presetClass="entr" presetSubtype="1" fill="hold" grpId="0" nodeType="withEffect">
                                  <p:stCondLst>
                                    <p:cond delay="0"/>
                                  </p:stCondLst>
                                  <p:childTnLst>
                                    <p:set>
                                      <p:cBhvr>
                                        <p:cTn id="252" dur="1" fill="hold">
                                          <p:stCondLst>
                                            <p:cond delay="0"/>
                                          </p:stCondLst>
                                        </p:cTn>
                                        <p:tgtEl>
                                          <p:spTgt spid="82"/>
                                        </p:tgtEl>
                                        <p:attrNameLst>
                                          <p:attrName>style.visibility</p:attrName>
                                        </p:attrNameLst>
                                      </p:cBhvr>
                                      <p:to>
                                        <p:strVal val="visible"/>
                                      </p:to>
                                    </p:set>
                                    <p:anim calcmode="lin" valueType="num">
                                      <p:cBhvr additive="base">
                                        <p:cTn id="253" dur="500" fill="hold"/>
                                        <p:tgtEl>
                                          <p:spTgt spid="82"/>
                                        </p:tgtEl>
                                        <p:attrNameLst>
                                          <p:attrName>ppt_x</p:attrName>
                                        </p:attrNameLst>
                                      </p:cBhvr>
                                      <p:tavLst>
                                        <p:tav tm="0">
                                          <p:val>
                                            <p:strVal val="#ppt_x"/>
                                          </p:val>
                                        </p:tav>
                                        <p:tav tm="100000">
                                          <p:val>
                                            <p:strVal val="#ppt_x"/>
                                          </p:val>
                                        </p:tav>
                                      </p:tavLst>
                                    </p:anim>
                                    <p:anim calcmode="lin" valueType="num">
                                      <p:cBhvr additive="base">
                                        <p:cTn id="254" dur="500" fill="hold"/>
                                        <p:tgtEl>
                                          <p:spTgt spid="82"/>
                                        </p:tgtEl>
                                        <p:attrNameLst>
                                          <p:attrName>ppt_y</p:attrName>
                                        </p:attrNameLst>
                                      </p:cBhvr>
                                      <p:tavLst>
                                        <p:tav tm="0">
                                          <p:val>
                                            <p:strVal val="0-#ppt_h/2"/>
                                          </p:val>
                                        </p:tav>
                                        <p:tav tm="100000">
                                          <p:val>
                                            <p:strVal val="#ppt_y"/>
                                          </p:val>
                                        </p:tav>
                                      </p:tavLst>
                                    </p:anim>
                                  </p:childTnLst>
                                </p:cTn>
                              </p:par>
                              <p:par>
                                <p:cTn id="255" presetID="2" presetClass="entr" presetSubtype="4" fill="hold" grpId="0" nodeType="withEffect">
                                  <p:stCondLst>
                                    <p:cond delay="0"/>
                                  </p:stCondLst>
                                  <p:childTnLst>
                                    <p:set>
                                      <p:cBhvr>
                                        <p:cTn id="256" dur="1" fill="hold">
                                          <p:stCondLst>
                                            <p:cond delay="0"/>
                                          </p:stCondLst>
                                        </p:cTn>
                                        <p:tgtEl>
                                          <p:spTgt spid="83"/>
                                        </p:tgtEl>
                                        <p:attrNameLst>
                                          <p:attrName>style.visibility</p:attrName>
                                        </p:attrNameLst>
                                      </p:cBhvr>
                                      <p:to>
                                        <p:strVal val="visible"/>
                                      </p:to>
                                    </p:set>
                                    <p:anim calcmode="lin" valueType="num">
                                      <p:cBhvr additive="base">
                                        <p:cTn id="257" dur="500" fill="hold"/>
                                        <p:tgtEl>
                                          <p:spTgt spid="83"/>
                                        </p:tgtEl>
                                        <p:attrNameLst>
                                          <p:attrName>ppt_x</p:attrName>
                                        </p:attrNameLst>
                                      </p:cBhvr>
                                      <p:tavLst>
                                        <p:tav tm="0">
                                          <p:val>
                                            <p:strVal val="#ppt_x"/>
                                          </p:val>
                                        </p:tav>
                                        <p:tav tm="100000">
                                          <p:val>
                                            <p:strVal val="#ppt_x"/>
                                          </p:val>
                                        </p:tav>
                                      </p:tavLst>
                                    </p:anim>
                                    <p:anim calcmode="lin" valueType="num">
                                      <p:cBhvr additive="base">
                                        <p:cTn id="258" dur="500" fill="hold"/>
                                        <p:tgtEl>
                                          <p:spTgt spid="83"/>
                                        </p:tgtEl>
                                        <p:attrNameLst>
                                          <p:attrName>ppt_y</p:attrName>
                                        </p:attrNameLst>
                                      </p:cBhvr>
                                      <p:tavLst>
                                        <p:tav tm="0">
                                          <p:val>
                                            <p:strVal val="1+#ppt_h/2"/>
                                          </p:val>
                                        </p:tav>
                                        <p:tav tm="100000">
                                          <p:val>
                                            <p:strVal val="#ppt_y"/>
                                          </p:val>
                                        </p:tav>
                                      </p:tavLst>
                                    </p:anim>
                                  </p:childTnLst>
                                </p:cTn>
                              </p:par>
                              <p:par>
                                <p:cTn id="259" presetID="2" presetClass="entr" presetSubtype="4" fill="hold" grpId="0" nodeType="withEffect">
                                  <p:stCondLst>
                                    <p:cond delay="0"/>
                                  </p:stCondLst>
                                  <p:childTnLst>
                                    <p:set>
                                      <p:cBhvr>
                                        <p:cTn id="260" dur="1" fill="hold">
                                          <p:stCondLst>
                                            <p:cond delay="0"/>
                                          </p:stCondLst>
                                        </p:cTn>
                                        <p:tgtEl>
                                          <p:spTgt spid="84"/>
                                        </p:tgtEl>
                                        <p:attrNameLst>
                                          <p:attrName>style.visibility</p:attrName>
                                        </p:attrNameLst>
                                      </p:cBhvr>
                                      <p:to>
                                        <p:strVal val="visible"/>
                                      </p:to>
                                    </p:set>
                                    <p:anim calcmode="lin" valueType="num">
                                      <p:cBhvr additive="base">
                                        <p:cTn id="261" dur="500" fill="hold"/>
                                        <p:tgtEl>
                                          <p:spTgt spid="84"/>
                                        </p:tgtEl>
                                        <p:attrNameLst>
                                          <p:attrName>ppt_x</p:attrName>
                                        </p:attrNameLst>
                                      </p:cBhvr>
                                      <p:tavLst>
                                        <p:tav tm="0">
                                          <p:val>
                                            <p:strVal val="#ppt_x"/>
                                          </p:val>
                                        </p:tav>
                                        <p:tav tm="100000">
                                          <p:val>
                                            <p:strVal val="#ppt_x"/>
                                          </p:val>
                                        </p:tav>
                                      </p:tavLst>
                                    </p:anim>
                                    <p:anim calcmode="lin" valueType="num">
                                      <p:cBhvr additive="base">
                                        <p:cTn id="262" dur="500" fill="hold"/>
                                        <p:tgtEl>
                                          <p:spTgt spid="84"/>
                                        </p:tgtEl>
                                        <p:attrNameLst>
                                          <p:attrName>ppt_y</p:attrName>
                                        </p:attrNameLst>
                                      </p:cBhvr>
                                      <p:tavLst>
                                        <p:tav tm="0">
                                          <p:val>
                                            <p:strVal val="1+#ppt_h/2"/>
                                          </p:val>
                                        </p:tav>
                                        <p:tav tm="100000">
                                          <p:val>
                                            <p:strVal val="#ppt_y"/>
                                          </p:val>
                                        </p:tav>
                                      </p:tavLst>
                                    </p:anim>
                                  </p:childTnLst>
                                </p:cTn>
                              </p:par>
                              <p:par>
                                <p:cTn id="263" presetID="2" presetClass="entr" presetSubtype="3" fill="hold" grpId="0" nodeType="withEffect">
                                  <p:stCondLst>
                                    <p:cond delay="0"/>
                                  </p:stCondLst>
                                  <p:childTnLst>
                                    <p:set>
                                      <p:cBhvr>
                                        <p:cTn id="264" dur="1" fill="hold">
                                          <p:stCondLst>
                                            <p:cond delay="0"/>
                                          </p:stCondLst>
                                        </p:cTn>
                                        <p:tgtEl>
                                          <p:spTgt spid="85"/>
                                        </p:tgtEl>
                                        <p:attrNameLst>
                                          <p:attrName>style.visibility</p:attrName>
                                        </p:attrNameLst>
                                      </p:cBhvr>
                                      <p:to>
                                        <p:strVal val="visible"/>
                                      </p:to>
                                    </p:set>
                                    <p:anim calcmode="lin" valueType="num">
                                      <p:cBhvr additive="base">
                                        <p:cTn id="265" dur="500" fill="hold"/>
                                        <p:tgtEl>
                                          <p:spTgt spid="85"/>
                                        </p:tgtEl>
                                        <p:attrNameLst>
                                          <p:attrName>ppt_x</p:attrName>
                                        </p:attrNameLst>
                                      </p:cBhvr>
                                      <p:tavLst>
                                        <p:tav tm="0">
                                          <p:val>
                                            <p:strVal val="1+#ppt_w/2"/>
                                          </p:val>
                                        </p:tav>
                                        <p:tav tm="100000">
                                          <p:val>
                                            <p:strVal val="#ppt_x"/>
                                          </p:val>
                                        </p:tav>
                                      </p:tavLst>
                                    </p:anim>
                                    <p:anim calcmode="lin" valueType="num">
                                      <p:cBhvr additive="base">
                                        <p:cTn id="266" dur="500" fill="hold"/>
                                        <p:tgtEl>
                                          <p:spTgt spid="85"/>
                                        </p:tgtEl>
                                        <p:attrNameLst>
                                          <p:attrName>ppt_y</p:attrName>
                                        </p:attrNameLst>
                                      </p:cBhvr>
                                      <p:tavLst>
                                        <p:tav tm="0">
                                          <p:val>
                                            <p:strVal val="0-#ppt_h/2"/>
                                          </p:val>
                                        </p:tav>
                                        <p:tav tm="100000">
                                          <p:val>
                                            <p:strVal val="#ppt_y"/>
                                          </p:val>
                                        </p:tav>
                                      </p:tavLst>
                                    </p:anim>
                                  </p:childTnLst>
                                </p:cTn>
                              </p:par>
                              <p:par>
                                <p:cTn id="267" presetID="2" presetClass="entr" presetSubtype="2" fill="hold" grpId="0" nodeType="withEffect">
                                  <p:stCondLst>
                                    <p:cond delay="0"/>
                                  </p:stCondLst>
                                  <p:childTnLst>
                                    <p:set>
                                      <p:cBhvr>
                                        <p:cTn id="268" dur="1" fill="hold">
                                          <p:stCondLst>
                                            <p:cond delay="0"/>
                                          </p:stCondLst>
                                        </p:cTn>
                                        <p:tgtEl>
                                          <p:spTgt spid="86"/>
                                        </p:tgtEl>
                                        <p:attrNameLst>
                                          <p:attrName>style.visibility</p:attrName>
                                        </p:attrNameLst>
                                      </p:cBhvr>
                                      <p:to>
                                        <p:strVal val="visible"/>
                                      </p:to>
                                    </p:set>
                                    <p:anim calcmode="lin" valueType="num">
                                      <p:cBhvr additive="base">
                                        <p:cTn id="269" dur="500" fill="hold"/>
                                        <p:tgtEl>
                                          <p:spTgt spid="86"/>
                                        </p:tgtEl>
                                        <p:attrNameLst>
                                          <p:attrName>ppt_x</p:attrName>
                                        </p:attrNameLst>
                                      </p:cBhvr>
                                      <p:tavLst>
                                        <p:tav tm="0">
                                          <p:val>
                                            <p:strVal val="1+#ppt_w/2"/>
                                          </p:val>
                                        </p:tav>
                                        <p:tav tm="100000">
                                          <p:val>
                                            <p:strVal val="#ppt_x"/>
                                          </p:val>
                                        </p:tav>
                                      </p:tavLst>
                                    </p:anim>
                                    <p:anim calcmode="lin" valueType="num">
                                      <p:cBhvr additive="base">
                                        <p:cTn id="270" dur="500" fill="hold"/>
                                        <p:tgtEl>
                                          <p:spTgt spid="86"/>
                                        </p:tgtEl>
                                        <p:attrNameLst>
                                          <p:attrName>ppt_y</p:attrName>
                                        </p:attrNameLst>
                                      </p:cBhvr>
                                      <p:tavLst>
                                        <p:tav tm="0">
                                          <p:val>
                                            <p:strVal val="#ppt_y"/>
                                          </p:val>
                                        </p:tav>
                                        <p:tav tm="100000">
                                          <p:val>
                                            <p:strVal val="#ppt_y"/>
                                          </p:val>
                                        </p:tav>
                                      </p:tavLst>
                                    </p:anim>
                                  </p:childTnLst>
                                </p:cTn>
                              </p:par>
                              <p:par>
                                <p:cTn id="271" presetID="2" presetClass="entr" presetSubtype="12" fill="hold" grpId="0" nodeType="withEffect">
                                  <p:stCondLst>
                                    <p:cond delay="0"/>
                                  </p:stCondLst>
                                  <p:childTnLst>
                                    <p:set>
                                      <p:cBhvr>
                                        <p:cTn id="272" dur="1" fill="hold">
                                          <p:stCondLst>
                                            <p:cond delay="0"/>
                                          </p:stCondLst>
                                        </p:cTn>
                                        <p:tgtEl>
                                          <p:spTgt spid="87"/>
                                        </p:tgtEl>
                                        <p:attrNameLst>
                                          <p:attrName>style.visibility</p:attrName>
                                        </p:attrNameLst>
                                      </p:cBhvr>
                                      <p:to>
                                        <p:strVal val="visible"/>
                                      </p:to>
                                    </p:set>
                                    <p:anim calcmode="lin" valueType="num">
                                      <p:cBhvr additive="base">
                                        <p:cTn id="273" dur="500" fill="hold"/>
                                        <p:tgtEl>
                                          <p:spTgt spid="87"/>
                                        </p:tgtEl>
                                        <p:attrNameLst>
                                          <p:attrName>ppt_x</p:attrName>
                                        </p:attrNameLst>
                                      </p:cBhvr>
                                      <p:tavLst>
                                        <p:tav tm="0">
                                          <p:val>
                                            <p:strVal val="0-#ppt_w/2"/>
                                          </p:val>
                                        </p:tav>
                                        <p:tav tm="100000">
                                          <p:val>
                                            <p:strVal val="#ppt_x"/>
                                          </p:val>
                                        </p:tav>
                                      </p:tavLst>
                                    </p:anim>
                                    <p:anim calcmode="lin" valueType="num">
                                      <p:cBhvr additive="base">
                                        <p:cTn id="274" dur="500" fill="hold"/>
                                        <p:tgtEl>
                                          <p:spTgt spid="87"/>
                                        </p:tgtEl>
                                        <p:attrNameLst>
                                          <p:attrName>ppt_y</p:attrName>
                                        </p:attrNameLst>
                                      </p:cBhvr>
                                      <p:tavLst>
                                        <p:tav tm="0">
                                          <p:val>
                                            <p:strVal val="1+#ppt_h/2"/>
                                          </p:val>
                                        </p:tav>
                                        <p:tav tm="100000">
                                          <p:val>
                                            <p:strVal val="#ppt_y"/>
                                          </p:val>
                                        </p:tav>
                                      </p:tavLst>
                                    </p:anim>
                                  </p:childTnLst>
                                </p:cTn>
                              </p:par>
                              <p:par>
                                <p:cTn id="275" presetID="2" presetClass="entr" presetSubtype="4" fill="hold" grpId="0" nodeType="withEffect">
                                  <p:stCondLst>
                                    <p:cond delay="0"/>
                                  </p:stCondLst>
                                  <p:childTnLst>
                                    <p:set>
                                      <p:cBhvr>
                                        <p:cTn id="276" dur="1" fill="hold">
                                          <p:stCondLst>
                                            <p:cond delay="0"/>
                                          </p:stCondLst>
                                        </p:cTn>
                                        <p:tgtEl>
                                          <p:spTgt spid="88"/>
                                        </p:tgtEl>
                                        <p:attrNameLst>
                                          <p:attrName>style.visibility</p:attrName>
                                        </p:attrNameLst>
                                      </p:cBhvr>
                                      <p:to>
                                        <p:strVal val="visible"/>
                                      </p:to>
                                    </p:set>
                                    <p:anim calcmode="lin" valueType="num">
                                      <p:cBhvr additive="base">
                                        <p:cTn id="277" dur="500" fill="hold"/>
                                        <p:tgtEl>
                                          <p:spTgt spid="88"/>
                                        </p:tgtEl>
                                        <p:attrNameLst>
                                          <p:attrName>ppt_x</p:attrName>
                                        </p:attrNameLst>
                                      </p:cBhvr>
                                      <p:tavLst>
                                        <p:tav tm="0">
                                          <p:val>
                                            <p:strVal val="#ppt_x"/>
                                          </p:val>
                                        </p:tav>
                                        <p:tav tm="100000">
                                          <p:val>
                                            <p:strVal val="#ppt_x"/>
                                          </p:val>
                                        </p:tav>
                                      </p:tavLst>
                                    </p:anim>
                                    <p:anim calcmode="lin" valueType="num">
                                      <p:cBhvr additive="base">
                                        <p:cTn id="278" dur="500" fill="hold"/>
                                        <p:tgtEl>
                                          <p:spTgt spid="88"/>
                                        </p:tgtEl>
                                        <p:attrNameLst>
                                          <p:attrName>ppt_y</p:attrName>
                                        </p:attrNameLst>
                                      </p:cBhvr>
                                      <p:tavLst>
                                        <p:tav tm="0">
                                          <p:val>
                                            <p:strVal val="1+#ppt_h/2"/>
                                          </p:val>
                                        </p:tav>
                                        <p:tav tm="100000">
                                          <p:val>
                                            <p:strVal val="#ppt_y"/>
                                          </p:val>
                                        </p:tav>
                                      </p:tavLst>
                                    </p:anim>
                                  </p:childTnLst>
                                </p:cTn>
                              </p:par>
                              <p:par>
                                <p:cTn id="279" presetID="2" presetClass="entr" presetSubtype="4" fill="hold" grpId="0" nodeType="withEffect">
                                  <p:stCondLst>
                                    <p:cond delay="0"/>
                                  </p:stCondLst>
                                  <p:childTnLst>
                                    <p:set>
                                      <p:cBhvr>
                                        <p:cTn id="280" dur="1" fill="hold">
                                          <p:stCondLst>
                                            <p:cond delay="0"/>
                                          </p:stCondLst>
                                        </p:cTn>
                                        <p:tgtEl>
                                          <p:spTgt spid="89"/>
                                        </p:tgtEl>
                                        <p:attrNameLst>
                                          <p:attrName>style.visibility</p:attrName>
                                        </p:attrNameLst>
                                      </p:cBhvr>
                                      <p:to>
                                        <p:strVal val="visible"/>
                                      </p:to>
                                    </p:set>
                                    <p:anim calcmode="lin" valueType="num">
                                      <p:cBhvr additive="base">
                                        <p:cTn id="281" dur="500" fill="hold"/>
                                        <p:tgtEl>
                                          <p:spTgt spid="89"/>
                                        </p:tgtEl>
                                        <p:attrNameLst>
                                          <p:attrName>ppt_x</p:attrName>
                                        </p:attrNameLst>
                                      </p:cBhvr>
                                      <p:tavLst>
                                        <p:tav tm="0">
                                          <p:val>
                                            <p:strVal val="#ppt_x"/>
                                          </p:val>
                                        </p:tav>
                                        <p:tav tm="100000">
                                          <p:val>
                                            <p:strVal val="#ppt_x"/>
                                          </p:val>
                                        </p:tav>
                                      </p:tavLst>
                                    </p:anim>
                                    <p:anim calcmode="lin" valueType="num">
                                      <p:cBhvr additive="base">
                                        <p:cTn id="282" dur="500" fill="hold"/>
                                        <p:tgtEl>
                                          <p:spTgt spid="89"/>
                                        </p:tgtEl>
                                        <p:attrNameLst>
                                          <p:attrName>ppt_y</p:attrName>
                                        </p:attrNameLst>
                                      </p:cBhvr>
                                      <p:tavLst>
                                        <p:tav tm="0">
                                          <p:val>
                                            <p:strVal val="1+#ppt_h/2"/>
                                          </p:val>
                                        </p:tav>
                                        <p:tav tm="100000">
                                          <p:val>
                                            <p:strVal val="#ppt_y"/>
                                          </p:val>
                                        </p:tav>
                                      </p:tavLst>
                                    </p:anim>
                                  </p:childTnLst>
                                </p:cTn>
                              </p:par>
                              <p:par>
                                <p:cTn id="283" presetID="2" presetClass="entr" presetSubtype="4" fill="hold" grpId="0" nodeType="withEffect">
                                  <p:stCondLst>
                                    <p:cond delay="0"/>
                                  </p:stCondLst>
                                  <p:childTnLst>
                                    <p:set>
                                      <p:cBhvr>
                                        <p:cTn id="284" dur="1" fill="hold">
                                          <p:stCondLst>
                                            <p:cond delay="0"/>
                                          </p:stCondLst>
                                        </p:cTn>
                                        <p:tgtEl>
                                          <p:spTgt spid="90"/>
                                        </p:tgtEl>
                                        <p:attrNameLst>
                                          <p:attrName>style.visibility</p:attrName>
                                        </p:attrNameLst>
                                      </p:cBhvr>
                                      <p:to>
                                        <p:strVal val="visible"/>
                                      </p:to>
                                    </p:set>
                                    <p:anim calcmode="lin" valueType="num">
                                      <p:cBhvr additive="base">
                                        <p:cTn id="285" dur="500" fill="hold"/>
                                        <p:tgtEl>
                                          <p:spTgt spid="90"/>
                                        </p:tgtEl>
                                        <p:attrNameLst>
                                          <p:attrName>ppt_x</p:attrName>
                                        </p:attrNameLst>
                                      </p:cBhvr>
                                      <p:tavLst>
                                        <p:tav tm="0">
                                          <p:val>
                                            <p:strVal val="#ppt_x"/>
                                          </p:val>
                                        </p:tav>
                                        <p:tav tm="100000">
                                          <p:val>
                                            <p:strVal val="#ppt_x"/>
                                          </p:val>
                                        </p:tav>
                                      </p:tavLst>
                                    </p:anim>
                                    <p:anim calcmode="lin" valueType="num">
                                      <p:cBhvr additive="base">
                                        <p:cTn id="286" dur="500" fill="hold"/>
                                        <p:tgtEl>
                                          <p:spTgt spid="90"/>
                                        </p:tgtEl>
                                        <p:attrNameLst>
                                          <p:attrName>ppt_y</p:attrName>
                                        </p:attrNameLst>
                                      </p:cBhvr>
                                      <p:tavLst>
                                        <p:tav tm="0">
                                          <p:val>
                                            <p:strVal val="1+#ppt_h/2"/>
                                          </p:val>
                                        </p:tav>
                                        <p:tav tm="100000">
                                          <p:val>
                                            <p:strVal val="#ppt_y"/>
                                          </p:val>
                                        </p:tav>
                                      </p:tavLst>
                                    </p:anim>
                                  </p:childTnLst>
                                </p:cTn>
                              </p:par>
                              <p:par>
                                <p:cTn id="287" presetID="2" presetClass="entr" presetSubtype="8" fill="hold" grpId="0" nodeType="withEffect">
                                  <p:stCondLst>
                                    <p:cond delay="0"/>
                                  </p:stCondLst>
                                  <p:childTnLst>
                                    <p:set>
                                      <p:cBhvr>
                                        <p:cTn id="288" dur="1" fill="hold">
                                          <p:stCondLst>
                                            <p:cond delay="0"/>
                                          </p:stCondLst>
                                        </p:cTn>
                                        <p:tgtEl>
                                          <p:spTgt spid="91"/>
                                        </p:tgtEl>
                                        <p:attrNameLst>
                                          <p:attrName>style.visibility</p:attrName>
                                        </p:attrNameLst>
                                      </p:cBhvr>
                                      <p:to>
                                        <p:strVal val="visible"/>
                                      </p:to>
                                    </p:set>
                                    <p:anim calcmode="lin" valueType="num">
                                      <p:cBhvr additive="base">
                                        <p:cTn id="289" dur="500" fill="hold"/>
                                        <p:tgtEl>
                                          <p:spTgt spid="91"/>
                                        </p:tgtEl>
                                        <p:attrNameLst>
                                          <p:attrName>ppt_x</p:attrName>
                                        </p:attrNameLst>
                                      </p:cBhvr>
                                      <p:tavLst>
                                        <p:tav tm="0">
                                          <p:val>
                                            <p:strVal val="0-#ppt_w/2"/>
                                          </p:val>
                                        </p:tav>
                                        <p:tav tm="100000">
                                          <p:val>
                                            <p:strVal val="#ppt_x"/>
                                          </p:val>
                                        </p:tav>
                                      </p:tavLst>
                                    </p:anim>
                                    <p:anim calcmode="lin" valueType="num">
                                      <p:cBhvr additive="base">
                                        <p:cTn id="290" dur="500" fill="hold"/>
                                        <p:tgtEl>
                                          <p:spTgt spid="91"/>
                                        </p:tgtEl>
                                        <p:attrNameLst>
                                          <p:attrName>ppt_y</p:attrName>
                                        </p:attrNameLst>
                                      </p:cBhvr>
                                      <p:tavLst>
                                        <p:tav tm="0">
                                          <p:val>
                                            <p:strVal val="#ppt_y"/>
                                          </p:val>
                                        </p:tav>
                                        <p:tav tm="100000">
                                          <p:val>
                                            <p:strVal val="#ppt_y"/>
                                          </p:val>
                                        </p:tav>
                                      </p:tavLst>
                                    </p:anim>
                                  </p:childTnLst>
                                </p:cTn>
                              </p:par>
                              <p:par>
                                <p:cTn id="291" presetID="2" presetClass="entr" presetSubtype="4" fill="hold" grpId="0" nodeType="withEffect">
                                  <p:stCondLst>
                                    <p:cond delay="0"/>
                                  </p:stCondLst>
                                  <p:childTnLst>
                                    <p:set>
                                      <p:cBhvr>
                                        <p:cTn id="292" dur="1" fill="hold">
                                          <p:stCondLst>
                                            <p:cond delay="0"/>
                                          </p:stCondLst>
                                        </p:cTn>
                                        <p:tgtEl>
                                          <p:spTgt spid="92"/>
                                        </p:tgtEl>
                                        <p:attrNameLst>
                                          <p:attrName>style.visibility</p:attrName>
                                        </p:attrNameLst>
                                      </p:cBhvr>
                                      <p:to>
                                        <p:strVal val="visible"/>
                                      </p:to>
                                    </p:set>
                                    <p:anim calcmode="lin" valueType="num">
                                      <p:cBhvr additive="base">
                                        <p:cTn id="293" dur="500" fill="hold"/>
                                        <p:tgtEl>
                                          <p:spTgt spid="92"/>
                                        </p:tgtEl>
                                        <p:attrNameLst>
                                          <p:attrName>ppt_x</p:attrName>
                                        </p:attrNameLst>
                                      </p:cBhvr>
                                      <p:tavLst>
                                        <p:tav tm="0">
                                          <p:val>
                                            <p:strVal val="#ppt_x"/>
                                          </p:val>
                                        </p:tav>
                                        <p:tav tm="100000">
                                          <p:val>
                                            <p:strVal val="#ppt_x"/>
                                          </p:val>
                                        </p:tav>
                                      </p:tavLst>
                                    </p:anim>
                                    <p:anim calcmode="lin" valueType="num">
                                      <p:cBhvr additive="base">
                                        <p:cTn id="294" dur="500" fill="hold"/>
                                        <p:tgtEl>
                                          <p:spTgt spid="92"/>
                                        </p:tgtEl>
                                        <p:attrNameLst>
                                          <p:attrName>ppt_y</p:attrName>
                                        </p:attrNameLst>
                                      </p:cBhvr>
                                      <p:tavLst>
                                        <p:tav tm="0">
                                          <p:val>
                                            <p:strVal val="1+#ppt_h/2"/>
                                          </p:val>
                                        </p:tav>
                                        <p:tav tm="100000">
                                          <p:val>
                                            <p:strVal val="#ppt_y"/>
                                          </p:val>
                                        </p:tav>
                                      </p:tavLst>
                                    </p:anim>
                                  </p:childTnLst>
                                </p:cTn>
                              </p:par>
                              <p:par>
                                <p:cTn id="295" presetID="2" presetClass="entr" presetSubtype="4" fill="hold" grpId="0" nodeType="withEffect">
                                  <p:stCondLst>
                                    <p:cond delay="0"/>
                                  </p:stCondLst>
                                  <p:childTnLst>
                                    <p:set>
                                      <p:cBhvr>
                                        <p:cTn id="296" dur="1" fill="hold">
                                          <p:stCondLst>
                                            <p:cond delay="0"/>
                                          </p:stCondLst>
                                        </p:cTn>
                                        <p:tgtEl>
                                          <p:spTgt spid="93"/>
                                        </p:tgtEl>
                                        <p:attrNameLst>
                                          <p:attrName>style.visibility</p:attrName>
                                        </p:attrNameLst>
                                      </p:cBhvr>
                                      <p:to>
                                        <p:strVal val="visible"/>
                                      </p:to>
                                    </p:set>
                                    <p:anim calcmode="lin" valueType="num">
                                      <p:cBhvr additive="base">
                                        <p:cTn id="297" dur="500" fill="hold"/>
                                        <p:tgtEl>
                                          <p:spTgt spid="93"/>
                                        </p:tgtEl>
                                        <p:attrNameLst>
                                          <p:attrName>ppt_x</p:attrName>
                                        </p:attrNameLst>
                                      </p:cBhvr>
                                      <p:tavLst>
                                        <p:tav tm="0">
                                          <p:val>
                                            <p:strVal val="#ppt_x"/>
                                          </p:val>
                                        </p:tav>
                                        <p:tav tm="100000">
                                          <p:val>
                                            <p:strVal val="#ppt_x"/>
                                          </p:val>
                                        </p:tav>
                                      </p:tavLst>
                                    </p:anim>
                                    <p:anim calcmode="lin" valueType="num">
                                      <p:cBhvr additive="base">
                                        <p:cTn id="298" dur="500" fill="hold"/>
                                        <p:tgtEl>
                                          <p:spTgt spid="93"/>
                                        </p:tgtEl>
                                        <p:attrNameLst>
                                          <p:attrName>ppt_y</p:attrName>
                                        </p:attrNameLst>
                                      </p:cBhvr>
                                      <p:tavLst>
                                        <p:tav tm="0">
                                          <p:val>
                                            <p:strVal val="1+#ppt_h/2"/>
                                          </p:val>
                                        </p:tav>
                                        <p:tav tm="100000">
                                          <p:val>
                                            <p:strVal val="#ppt_y"/>
                                          </p:val>
                                        </p:tav>
                                      </p:tavLst>
                                    </p:anim>
                                  </p:childTnLst>
                                </p:cTn>
                              </p:par>
                              <p:par>
                                <p:cTn id="299" presetID="2" presetClass="entr" presetSubtype="4" fill="hold" grpId="0" nodeType="withEffect">
                                  <p:stCondLst>
                                    <p:cond delay="0"/>
                                  </p:stCondLst>
                                  <p:childTnLst>
                                    <p:set>
                                      <p:cBhvr>
                                        <p:cTn id="300" dur="1" fill="hold">
                                          <p:stCondLst>
                                            <p:cond delay="0"/>
                                          </p:stCondLst>
                                        </p:cTn>
                                        <p:tgtEl>
                                          <p:spTgt spid="94"/>
                                        </p:tgtEl>
                                        <p:attrNameLst>
                                          <p:attrName>style.visibility</p:attrName>
                                        </p:attrNameLst>
                                      </p:cBhvr>
                                      <p:to>
                                        <p:strVal val="visible"/>
                                      </p:to>
                                    </p:set>
                                    <p:anim calcmode="lin" valueType="num">
                                      <p:cBhvr additive="base">
                                        <p:cTn id="301" dur="500" fill="hold"/>
                                        <p:tgtEl>
                                          <p:spTgt spid="94"/>
                                        </p:tgtEl>
                                        <p:attrNameLst>
                                          <p:attrName>ppt_x</p:attrName>
                                        </p:attrNameLst>
                                      </p:cBhvr>
                                      <p:tavLst>
                                        <p:tav tm="0">
                                          <p:val>
                                            <p:strVal val="#ppt_x"/>
                                          </p:val>
                                        </p:tav>
                                        <p:tav tm="100000">
                                          <p:val>
                                            <p:strVal val="#ppt_x"/>
                                          </p:val>
                                        </p:tav>
                                      </p:tavLst>
                                    </p:anim>
                                    <p:anim calcmode="lin" valueType="num">
                                      <p:cBhvr additive="base">
                                        <p:cTn id="302" dur="500" fill="hold"/>
                                        <p:tgtEl>
                                          <p:spTgt spid="94"/>
                                        </p:tgtEl>
                                        <p:attrNameLst>
                                          <p:attrName>ppt_y</p:attrName>
                                        </p:attrNameLst>
                                      </p:cBhvr>
                                      <p:tavLst>
                                        <p:tav tm="0">
                                          <p:val>
                                            <p:strVal val="1+#ppt_h/2"/>
                                          </p:val>
                                        </p:tav>
                                        <p:tav tm="100000">
                                          <p:val>
                                            <p:strVal val="#ppt_y"/>
                                          </p:val>
                                        </p:tav>
                                      </p:tavLst>
                                    </p:anim>
                                  </p:childTnLst>
                                </p:cTn>
                              </p:par>
                              <p:par>
                                <p:cTn id="303" presetID="2" presetClass="entr" presetSubtype="4" fill="hold" grpId="0" nodeType="withEffect">
                                  <p:stCondLst>
                                    <p:cond delay="0"/>
                                  </p:stCondLst>
                                  <p:childTnLst>
                                    <p:set>
                                      <p:cBhvr>
                                        <p:cTn id="304" dur="1" fill="hold">
                                          <p:stCondLst>
                                            <p:cond delay="0"/>
                                          </p:stCondLst>
                                        </p:cTn>
                                        <p:tgtEl>
                                          <p:spTgt spid="95"/>
                                        </p:tgtEl>
                                        <p:attrNameLst>
                                          <p:attrName>style.visibility</p:attrName>
                                        </p:attrNameLst>
                                      </p:cBhvr>
                                      <p:to>
                                        <p:strVal val="visible"/>
                                      </p:to>
                                    </p:set>
                                    <p:anim calcmode="lin" valueType="num">
                                      <p:cBhvr additive="base">
                                        <p:cTn id="305" dur="500" fill="hold"/>
                                        <p:tgtEl>
                                          <p:spTgt spid="95"/>
                                        </p:tgtEl>
                                        <p:attrNameLst>
                                          <p:attrName>ppt_x</p:attrName>
                                        </p:attrNameLst>
                                      </p:cBhvr>
                                      <p:tavLst>
                                        <p:tav tm="0">
                                          <p:val>
                                            <p:strVal val="#ppt_x"/>
                                          </p:val>
                                        </p:tav>
                                        <p:tav tm="100000">
                                          <p:val>
                                            <p:strVal val="#ppt_x"/>
                                          </p:val>
                                        </p:tav>
                                      </p:tavLst>
                                    </p:anim>
                                    <p:anim calcmode="lin" valueType="num">
                                      <p:cBhvr additive="base">
                                        <p:cTn id="306" dur="500" fill="hold"/>
                                        <p:tgtEl>
                                          <p:spTgt spid="95"/>
                                        </p:tgtEl>
                                        <p:attrNameLst>
                                          <p:attrName>ppt_y</p:attrName>
                                        </p:attrNameLst>
                                      </p:cBhvr>
                                      <p:tavLst>
                                        <p:tav tm="0">
                                          <p:val>
                                            <p:strVal val="1+#ppt_h/2"/>
                                          </p:val>
                                        </p:tav>
                                        <p:tav tm="100000">
                                          <p:val>
                                            <p:strVal val="#ppt_y"/>
                                          </p:val>
                                        </p:tav>
                                      </p:tavLst>
                                    </p:anim>
                                  </p:childTnLst>
                                </p:cTn>
                              </p:par>
                              <p:par>
                                <p:cTn id="307" presetID="2" presetClass="entr" presetSubtype="4" fill="hold" grpId="0" nodeType="withEffect">
                                  <p:stCondLst>
                                    <p:cond delay="0"/>
                                  </p:stCondLst>
                                  <p:childTnLst>
                                    <p:set>
                                      <p:cBhvr>
                                        <p:cTn id="308" dur="1" fill="hold">
                                          <p:stCondLst>
                                            <p:cond delay="0"/>
                                          </p:stCondLst>
                                        </p:cTn>
                                        <p:tgtEl>
                                          <p:spTgt spid="96"/>
                                        </p:tgtEl>
                                        <p:attrNameLst>
                                          <p:attrName>style.visibility</p:attrName>
                                        </p:attrNameLst>
                                      </p:cBhvr>
                                      <p:to>
                                        <p:strVal val="visible"/>
                                      </p:to>
                                    </p:set>
                                    <p:anim calcmode="lin" valueType="num">
                                      <p:cBhvr additive="base">
                                        <p:cTn id="309" dur="500" fill="hold"/>
                                        <p:tgtEl>
                                          <p:spTgt spid="96"/>
                                        </p:tgtEl>
                                        <p:attrNameLst>
                                          <p:attrName>ppt_x</p:attrName>
                                        </p:attrNameLst>
                                      </p:cBhvr>
                                      <p:tavLst>
                                        <p:tav tm="0">
                                          <p:val>
                                            <p:strVal val="#ppt_x"/>
                                          </p:val>
                                        </p:tav>
                                        <p:tav tm="100000">
                                          <p:val>
                                            <p:strVal val="#ppt_x"/>
                                          </p:val>
                                        </p:tav>
                                      </p:tavLst>
                                    </p:anim>
                                    <p:anim calcmode="lin" valueType="num">
                                      <p:cBhvr additive="base">
                                        <p:cTn id="310" dur="500" fill="hold"/>
                                        <p:tgtEl>
                                          <p:spTgt spid="96"/>
                                        </p:tgtEl>
                                        <p:attrNameLst>
                                          <p:attrName>ppt_y</p:attrName>
                                        </p:attrNameLst>
                                      </p:cBhvr>
                                      <p:tavLst>
                                        <p:tav tm="0">
                                          <p:val>
                                            <p:strVal val="1+#ppt_h/2"/>
                                          </p:val>
                                        </p:tav>
                                        <p:tav tm="100000">
                                          <p:val>
                                            <p:strVal val="#ppt_y"/>
                                          </p:val>
                                        </p:tav>
                                      </p:tavLst>
                                    </p:anim>
                                  </p:childTnLst>
                                </p:cTn>
                              </p:par>
                              <p:par>
                                <p:cTn id="311" presetID="2" presetClass="entr" presetSubtype="4" fill="hold" grpId="0" nodeType="withEffect">
                                  <p:stCondLst>
                                    <p:cond delay="0"/>
                                  </p:stCondLst>
                                  <p:childTnLst>
                                    <p:set>
                                      <p:cBhvr>
                                        <p:cTn id="312" dur="1" fill="hold">
                                          <p:stCondLst>
                                            <p:cond delay="0"/>
                                          </p:stCondLst>
                                        </p:cTn>
                                        <p:tgtEl>
                                          <p:spTgt spid="97"/>
                                        </p:tgtEl>
                                        <p:attrNameLst>
                                          <p:attrName>style.visibility</p:attrName>
                                        </p:attrNameLst>
                                      </p:cBhvr>
                                      <p:to>
                                        <p:strVal val="visible"/>
                                      </p:to>
                                    </p:set>
                                    <p:anim calcmode="lin" valueType="num">
                                      <p:cBhvr additive="base">
                                        <p:cTn id="313" dur="500" fill="hold"/>
                                        <p:tgtEl>
                                          <p:spTgt spid="97"/>
                                        </p:tgtEl>
                                        <p:attrNameLst>
                                          <p:attrName>ppt_x</p:attrName>
                                        </p:attrNameLst>
                                      </p:cBhvr>
                                      <p:tavLst>
                                        <p:tav tm="0">
                                          <p:val>
                                            <p:strVal val="#ppt_x"/>
                                          </p:val>
                                        </p:tav>
                                        <p:tav tm="100000">
                                          <p:val>
                                            <p:strVal val="#ppt_x"/>
                                          </p:val>
                                        </p:tav>
                                      </p:tavLst>
                                    </p:anim>
                                    <p:anim calcmode="lin" valueType="num">
                                      <p:cBhvr additive="base">
                                        <p:cTn id="314" dur="500" fill="hold"/>
                                        <p:tgtEl>
                                          <p:spTgt spid="97"/>
                                        </p:tgtEl>
                                        <p:attrNameLst>
                                          <p:attrName>ppt_y</p:attrName>
                                        </p:attrNameLst>
                                      </p:cBhvr>
                                      <p:tavLst>
                                        <p:tav tm="0">
                                          <p:val>
                                            <p:strVal val="1+#ppt_h/2"/>
                                          </p:val>
                                        </p:tav>
                                        <p:tav tm="100000">
                                          <p:val>
                                            <p:strVal val="#ppt_y"/>
                                          </p:val>
                                        </p:tav>
                                      </p:tavLst>
                                    </p:anim>
                                  </p:childTnLst>
                                </p:cTn>
                              </p:par>
                              <p:par>
                                <p:cTn id="315" presetID="2" presetClass="entr" presetSubtype="4" fill="hold" grpId="0" nodeType="withEffect">
                                  <p:stCondLst>
                                    <p:cond delay="0"/>
                                  </p:stCondLst>
                                  <p:childTnLst>
                                    <p:set>
                                      <p:cBhvr>
                                        <p:cTn id="316" dur="1" fill="hold">
                                          <p:stCondLst>
                                            <p:cond delay="0"/>
                                          </p:stCondLst>
                                        </p:cTn>
                                        <p:tgtEl>
                                          <p:spTgt spid="98"/>
                                        </p:tgtEl>
                                        <p:attrNameLst>
                                          <p:attrName>style.visibility</p:attrName>
                                        </p:attrNameLst>
                                      </p:cBhvr>
                                      <p:to>
                                        <p:strVal val="visible"/>
                                      </p:to>
                                    </p:set>
                                    <p:anim calcmode="lin" valueType="num">
                                      <p:cBhvr additive="base">
                                        <p:cTn id="317" dur="500" fill="hold"/>
                                        <p:tgtEl>
                                          <p:spTgt spid="98"/>
                                        </p:tgtEl>
                                        <p:attrNameLst>
                                          <p:attrName>ppt_x</p:attrName>
                                        </p:attrNameLst>
                                      </p:cBhvr>
                                      <p:tavLst>
                                        <p:tav tm="0">
                                          <p:val>
                                            <p:strVal val="#ppt_x"/>
                                          </p:val>
                                        </p:tav>
                                        <p:tav tm="100000">
                                          <p:val>
                                            <p:strVal val="#ppt_x"/>
                                          </p:val>
                                        </p:tav>
                                      </p:tavLst>
                                    </p:anim>
                                    <p:anim calcmode="lin" valueType="num">
                                      <p:cBhvr additive="base">
                                        <p:cTn id="318" dur="500" fill="hold"/>
                                        <p:tgtEl>
                                          <p:spTgt spid="98"/>
                                        </p:tgtEl>
                                        <p:attrNameLst>
                                          <p:attrName>ppt_y</p:attrName>
                                        </p:attrNameLst>
                                      </p:cBhvr>
                                      <p:tavLst>
                                        <p:tav tm="0">
                                          <p:val>
                                            <p:strVal val="1+#ppt_h/2"/>
                                          </p:val>
                                        </p:tav>
                                        <p:tav tm="100000">
                                          <p:val>
                                            <p:strVal val="#ppt_y"/>
                                          </p:val>
                                        </p:tav>
                                      </p:tavLst>
                                    </p:anim>
                                  </p:childTnLst>
                                </p:cTn>
                              </p:par>
                              <p:par>
                                <p:cTn id="319" presetID="2" presetClass="entr" presetSubtype="4" fill="hold" grpId="0" nodeType="withEffect">
                                  <p:stCondLst>
                                    <p:cond delay="0"/>
                                  </p:stCondLst>
                                  <p:childTnLst>
                                    <p:set>
                                      <p:cBhvr>
                                        <p:cTn id="320" dur="1" fill="hold">
                                          <p:stCondLst>
                                            <p:cond delay="0"/>
                                          </p:stCondLst>
                                        </p:cTn>
                                        <p:tgtEl>
                                          <p:spTgt spid="99"/>
                                        </p:tgtEl>
                                        <p:attrNameLst>
                                          <p:attrName>style.visibility</p:attrName>
                                        </p:attrNameLst>
                                      </p:cBhvr>
                                      <p:to>
                                        <p:strVal val="visible"/>
                                      </p:to>
                                    </p:set>
                                    <p:anim calcmode="lin" valueType="num">
                                      <p:cBhvr additive="base">
                                        <p:cTn id="321" dur="500" fill="hold"/>
                                        <p:tgtEl>
                                          <p:spTgt spid="99"/>
                                        </p:tgtEl>
                                        <p:attrNameLst>
                                          <p:attrName>ppt_x</p:attrName>
                                        </p:attrNameLst>
                                      </p:cBhvr>
                                      <p:tavLst>
                                        <p:tav tm="0">
                                          <p:val>
                                            <p:strVal val="#ppt_x"/>
                                          </p:val>
                                        </p:tav>
                                        <p:tav tm="100000">
                                          <p:val>
                                            <p:strVal val="#ppt_x"/>
                                          </p:val>
                                        </p:tav>
                                      </p:tavLst>
                                    </p:anim>
                                    <p:anim calcmode="lin" valueType="num">
                                      <p:cBhvr additive="base">
                                        <p:cTn id="322" dur="500" fill="hold"/>
                                        <p:tgtEl>
                                          <p:spTgt spid="99"/>
                                        </p:tgtEl>
                                        <p:attrNameLst>
                                          <p:attrName>ppt_y</p:attrName>
                                        </p:attrNameLst>
                                      </p:cBhvr>
                                      <p:tavLst>
                                        <p:tav tm="0">
                                          <p:val>
                                            <p:strVal val="1+#ppt_h/2"/>
                                          </p:val>
                                        </p:tav>
                                        <p:tav tm="100000">
                                          <p:val>
                                            <p:strVal val="#ppt_y"/>
                                          </p:val>
                                        </p:tav>
                                      </p:tavLst>
                                    </p:anim>
                                  </p:childTnLst>
                                </p:cTn>
                              </p:par>
                              <p:par>
                                <p:cTn id="323" presetID="2" presetClass="entr" presetSubtype="4" fill="hold" grpId="0" nodeType="withEffect">
                                  <p:stCondLst>
                                    <p:cond delay="0"/>
                                  </p:stCondLst>
                                  <p:childTnLst>
                                    <p:set>
                                      <p:cBhvr>
                                        <p:cTn id="324" dur="1" fill="hold">
                                          <p:stCondLst>
                                            <p:cond delay="0"/>
                                          </p:stCondLst>
                                        </p:cTn>
                                        <p:tgtEl>
                                          <p:spTgt spid="100"/>
                                        </p:tgtEl>
                                        <p:attrNameLst>
                                          <p:attrName>style.visibility</p:attrName>
                                        </p:attrNameLst>
                                      </p:cBhvr>
                                      <p:to>
                                        <p:strVal val="visible"/>
                                      </p:to>
                                    </p:set>
                                    <p:anim calcmode="lin" valueType="num">
                                      <p:cBhvr additive="base">
                                        <p:cTn id="325" dur="500" fill="hold"/>
                                        <p:tgtEl>
                                          <p:spTgt spid="100"/>
                                        </p:tgtEl>
                                        <p:attrNameLst>
                                          <p:attrName>ppt_x</p:attrName>
                                        </p:attrNameLst>
                                      </p:cBhvr>
                                      <p:tavLst>
                                        <p:tav tm="0">
                                          <p:val>
                                            <p:strVal val="#ppt_x"/>
                                          </p:val>
                                        </p:tav>
                                        <p:tav tm="100000">
                                          <p:val>
                                            <p:strVal val="#ppt_x"/>
                                          </p:val>
                                        </p:tav>
                                      </p:tavLst>
                                    </p:anim>
                                    <p:anim calcmode="lin" valueType="num">
                                      <p:cBhvr additive="base">
                                        <p:cTn id="326" dur="500" fill="hold"/>
                                        <p:tgtEl>
                                          <p:spTgt spid="100"/>
                                        </p:tgtEl>
                                        <p:attrNameLst>
                                          <p:attrName>ppt_y</p:attrName>
                                        </p:attrNameLst>
                                      </p:cBhvr>
                                      <p:tavLst>
                                        <p:tav tm="0">
                                          <p:val>
                                            <p:strVal val="1+#ppt_h/2"/>
                                          </p:val>
                                        </p:tav>
                                        <p:tav tm="100000">
                                          <p:val>
                                            <p:strVal val="#ppt_y"/>
                                          </p:val>
                                        </p:tav>
                                      </p:tavLst>
                                    </p:anim>
                                  </p:childTnLst>
                                </p:cTn>
                              </p:par>
                              <p:par>
                                <p:cTn id="327" presetID="2" presetClass="entr" presetSubtype="4" fill="hold" grpId="0" nodeType="withEffect">
                                  <p:stCondLst>
                                    <p:cond delay="0"/>
                                  </p:stCondLst>
                                  <p:childTnLst>
                                    <p:set>
                                      <p:cBhvr>
                                        <p:cTn id="328" dur="1" fill="hold">
                                          <p:stCondLst>
                                            <p:cond delay="0"/>
                                          </p:stCondLst>
                                        </p:cTn>
                                        <p:tgtEl>
                                          <p:spTgt spid="101"/>
                                        </p:tgtEl>
                                        <p:attrNameLst>
                                          <p:attrName>style.visibility</p:attrName>
                                        </p:attrNameLst>
                                      </p:cBhvr>
                                      <p:to>
                                        <p:strVal val="visible"/>
                                      </p:to>
                                    </p:set>
                                    <p:anim calcmode="lin" valueType="num">
                                      <p:cBhvr additive="base">
                                        <p:cTn id="329" dur="500" fill="hold"/>
                                        <p:tgtEl>
                                          <p:spTgt spid="101"/>
                                        </p:tgtEl>
                                        <p:attrNameLst>
                                          <p:attrName>ppt_x</p:attrName>
                                        </p:attrNameLst>
                                      </p:cBhvr>
                                      <p:tavLst>
                                        <p:tav tm="0">
                                          <p:val>
                                            <p:strVal val="#ppt_x"/>
                                          </p:val>
                                        </p:tav>
                                        <p:tav tm="100000">
                                          <p:val>
                                            <p:strVal val="#ppt_x"/>
                                          </p:val>
                                        </p:tav>
                                      </p:tavLst>
                                    </p:anim>
                                    <p:anim calcmode="lin" valueType="num">
                                      <p:cBhvr additive="base">
                                        <p:cTn id="330" dur="500" fill="hold"/>
                                        <p:tgtEl>
                                          <p:spTgt spid="101"/>
                                        </p:tgtEl>
                                        <p:attrNameLst>
                                          <p:attrName>ppt_y</p:attrName>
                                        </p:attrNameLst>
                                      </p:cBhvr>
                                      <p:tavLst>
                                        <p:tav tm="0">
                                          <p:val>
                                            <p:strVal val="1+#ppt_h/2"/>
                                          </p:val>
                                        </p:tav>
                                        <p:tav tm="100000">
                                          <p:val>
                                            <p:strVal val="#ppt_y"/>
                                          </p:val>
                                        </p:tav>
                                      </p:tavLst>
                                    </p:anim>
                                  </p:childTnLst>
                                </p:cTn>
                              </p:par>
                              <p:par>
                                <p:cTn id="331" presetID="2" presetClass="entr" presetSubtype="4" fill="hold" grpId="0" nodeType="withEffect">
                                  <p:stCondLst>
                                    <p:cond delay="0"/>
                                  </p:stCondLst>
                                  <p:childTnLst>
                                    <p:set>
                                      <p:cBhvr>
                                        <p:cTn id="332" dur="1" fill="hold">
                                          <p:stCondLst>
                                            <p:cond delay="0"/>
                                          </p:stCondLst>
                                        </p:cTn>
                                        <p:tgtEl>
                                          <p:spTgt spid="102"/>
                                        </p:tgtEl>
                                        <p:attrNameLst>
                                          <p:attrName>style.visibility</p:attrName>
                                        </p:attrNameLst>
                                      </p:cBhvr>
                                      <p:to>
                                        <p:strVal val="visible"/>
                                      </p:to>
                                    </p:set>
                                    <p:anim calcmode="lin" valueType="num">
                                      <p:cBhvr additive="base">
                                        <p:cTn id="333" dur="500" fill="hold"/>
                                        <p:tgtEl>
                                          <p:spTgt spid="102"/>
                                        </p:tgtEl>
                                        <p:attrNameLst>
                                          <p:attrName>ppt_x</p:attrName>
                                        </p:attrNameLst>
                                      </p:cBhvr>
                                      <p:tavLst>
                                        <p:tav tm="0">
                                          <p:val>
                                            <p:strVal val="#ppt_x"/>
                                          </p:val>
                                        </p:tav>
                                        <p:tav tm="100000">
                                          <p:val>
                                            <p:strVal val="#ppt_x"/>
                                          </p:val>
                                        </p:tav>
                                      </p:tavLst>
                                    </p:anim>
                                    <p:anim calcmode="lin" valueType="num">
                                      <p:cBhvr additive="base">
                                        <p:cTn id="334" dur="500" fill="hold"/>
                                        <p:tgtEl>
                                          <p:spTgt spid="102"/>
                                        </p:tgtEl>
                                        <p:attrNameLst>
                                          <p:attrName>ppt_y</p:attrName>
                                        </p:attrNameLst>
                                      </p:cBhvr>
                                      <p:tavLst>
                                        <p:tav tm="0">
                                          <p:val>
                                            <p:strVal val="1+#ppt_h/2"/>
                                          </p:val>
                                        </p:tav>
                                        <p:tav tm="100000">
                                          <p:val>
                                            <p:strVal val="#ppt_y"/>
                                          </p:val>
                                        </p:tav>
                                      </p:tavLst>
                                    </p:anim>
                                  </p:childTnLst>
                                </p:cTn>
                              </p:par>
                              <p:par>
                                <p:cTn id="335" presetID="2" presetClass="entr" presetSubtype="4" fill="hold" grpId="0" nodeType="withEffect">
                                  <p:stCondLst>
                                    <p:cond delay="0"/>
                                  </p:stCondLst>
                                  <p:childTnLst>
                                    <p:set>
                                      <p:cBhvr>
                                        <p:cTn id="336" dur="1" fill="hold">
                                          <p:stCondLst>
                                            <p:cond delay="0"/>
                                          </p:stCondLst>
                                        </p:cTn>
                                        <p:tgtEl>
                                          <p:spTgt spid="103"/>
                                        </p:tgtEl>
                                        <p:attrNameLst>
                                          <p:attrName>style.visibility</p:attrName>
                                        </p:attrNameLst>
                                      </p:cBhvr>
                                      <p:to>
                                        <p:strVal val="visible"/>
                                      </p:to>
                                    </p:set>
                                    <p:anim calcmode="lin" valueType="num">
                                      <p:cBhvr additive="base">
                                        <p:cTn id="337" dur="500" fill="hold"/>
                                        <p:tgtEl>
                                          <p:spTgt spid="103"/>
                                        </p:tgtEl>
                                        <p:attrNameLst>
                                          <p:attrName>ppt_x</p:attrName>
                                        </p:attrNameLst>
                                      </p:cBhvr>
                                      <p:tavLst>
                                        <p:tav tm="0">
                                          <p:val>
                                            <p:strVal val="#ppt_x"/>
                                          </p:val>
                                        </p:tav>
                                        <p:tav tm="100000">
                                          <p:val>
                                            <p:strVal val="#ppt_x"/>
                                          </p:val>
                                        </p:tav>
                                      </p:tavLst>
                                    </p:anim>
                                    <p:anim calcmode="lin" valueType="num">
                                      <p:cBhvr additive="base">
                                        <p:cTn id="338" dur="500" fill="hold"/>
                                        <p:tgtEl>
                                          <p:spTgt spid="103"/>
                                        </p:tgtEl>
                                        <p:attrNameLst>
                                          <p:attrName>ppt_y</p:attrName>
                                        </p:attrNameLst>
                                      </p:cBhvr>
                                      <p:tavLst>
                                        <p:tav tm="0">
                                          <p:val>
                                            <p:strVal val="1+#ppt_h/2"/>
                                          </p:val>
                                        </p:tav>
                                        <p:tav tm="100000">
                                          <p:val>
                                            <p:strVal val="#ppt_y"/>
                                          </p:val>
                                        </p:tav>
                                      </p:tavLst>
                                    </p:anim>
                                  </p:childTnLst>
                                </p:cTn>
                              </p:par>
                              <p:par>
                                <p:cTn id="339" presetID="2" presetClass="entr" presetSubtype="4" fill="hold" grpId="0" nodeType="withEffect">
                                  <p:stCondLst>
                                    <p:cond delay="0"/>
                                  </p:stCondLst>
                                  <p:childTnLst>
                                    <p:set>
                                      <p:cBhvr>
                                        <p:cTn id="340" dur="1" fill="hold">
                                          <p:stCondLst>
                                            <p:cond delay="0"/>
                                          </p:stCondLst>
                                        </p:cTn>
                                        <p:tgtEl>
                                          <p:spTgt spid="104"/>
                                        </p:tgtEl>
                                        <p:attrNameLst>
                                          <p:attrName>style.visibility</p:attrName>
                                        </p:attrNameLst>
                                      </p:cBhvr>
                                      <p:to>
                                        <p:strVal val="visible"/>
                                      </p:to>
                                    </p:set>
                                    <p:anim calcmode="lin" valueType="num">
                                      <p:cBhvr additive="base">
                                        <p:cTn id="341" dur="500" fill="hold"/>
                                        <p:tgtEl>
                                          <p:spTgt spid="104"/>
                                        </p:tgtEl>
                                        <p:attrNameLst>
                                          <p:attrName>ppt_x</p:attrName>
                                        </p:attrNameLst>
                                      </p:cBhvr>
                                      <p:tavLst>
                                        <p:tav tm="0">
                                          <p:val>
                                            <p:strVal val="#ppt_x"/>
                                          </p:val>
                                        </p:tav>
                                        <p:tav tm="100000">
                                          <p:val>
                                            <p:strVal val="#ppt_x"/>
                                          </p:val>
                                        </p:tav>
                                      </p:tavLst>
                                    </p:anim>
                                    <p:anim calcmode="lin" valueType="num">
                                      <p:cBhvr additive="base">
                                        <p:cTn id="342" dur="500" fill="hold"/>
                                        <p:tgtEl>
                                          <p:spTgt spid="104"/>
                                        </p:tgtEl>
                                        <p:attrNameLst>
                                          <p:attrName>ppt_y</p:attrName>
                                        </p:attrNameLst>
                                      </p:cBhvr>
                                      <p:tavLst>
                                        <p:tav tm="0">
                                          <p:val>
                                            <p:strVal val="1+#ppt_h/2"/>
                                          </p:val>
                                        </p:tav>
                                        <p:tav tm="100000">
                                          <p:val>
                                            <p:strVal val="#ppt_y"/>
                                          </p:val>
                                        </p:tav>
                                      </p:tavLst>
                                    </p:anim>
                                  </p:childTnLst>
                                </p:cTn>
                              </p:par>
                              <p:par>
                                <p:cTn id="343" presetID="2" presetClass="entr" presetSubtype="4" fill="hold" grpId="0" nodeType="withEffect">
                                  <p:stCondLst>
                                    <p:cond delay="0"/>
                                  </p:stCondLst>
                                  <p:childTnLst>
                                    <p:set>
                                      <p:cBhvr>
                                        <p:cTn id="344" dur="1" fill="hold">
                                          <p:stCondLst>
                                            <p:cond delay="0"/>
                                          </p:stCondLst>
                                        </p:cTn>
                                        <p:tgtEl>
                                          <p:spTgt spid="105"/>
                                        </p:tgtEl>
                                        <p:attrNameLst>
                                          <p:attrName>style.visibility</p:attrName>
                                        </p:attrNameLst>
                                      </p:cBhvr>
                                      <p:to>
                                        <p:strVal val="visible"/>
                                      </p:to>
                                    </p:set>
                                    <p:anim calcmode="lin" valueType="num">
                                      <p:cBhvr additive="base">
                                        <p:cTn id="345" dur="500" fill="hold"/>
                                        <p:tgtEl>
                                          <p:spTgt spid="105"/>
                                        </p:tgtEl>
                                        <p:attrNameLst>
                                          <p:attrName>ppt_x</p:attrName>
                                        </p:attrNameLst>
                                      </p:cBhvr>
                                      <p:tavLst>
                                        <p:tav tm="0">
                                          <p:val>
                                            <p:strVal val="#ppt_x"/>
                                          </p:val>
                                        </p:tav>
                                        <p:tav tm="100000">
                                          <p:val>
                                            <p:strVal val="#ppt_x"/>
                                          </p:val>
                                        </p:tav>
                                      </p:tavLst>
                                    </p:anim>
                                    <p:anim calcmode="lin" valueType="num">
                                      <p:cBhvr additive="base">
                                        <p:cTn id="346" dur="500" fill="hold"/>
                                        <p:tgtEl>
                                          <p:spTgt spid="105"/>
                                        </p:tgtEl>
                                        <p:attrNameLst>
                                          <p:attrName>ppt_y</p:attrName>
                                        </p:attrNameLst>
                                      </p:cBhvr>
                                      <p:tavLst>
                                        <p:tav tm="0">
                                          <p:val>
                                            <p:strVal val="1+#ppt_h/2"/>
                                          </p:val>
                                        </p:tav>
                                        <p:tav tm="100000">
                                          <p:val>
                                            <p:strVal val="#ppt_y"/>
                                          </p:val>
                                        </p:tav>
                                      </p:tavLst>
                                    </p:anim>
                                  </p:childTnLst>
                                </p:cTn>
                              </p:par>
                              <p:par>
                                <p:cTn id="347" presetID="2" presetClass="entr" presetSubtype="4" fill="hold" grpId="0" nodeType="withEffect">
                                  <p:stCondLst>
                                    <p:cond delay="0"/>
                                  </p:stCondLst>
                                  <p:childTnLst>
                                    <p:set>
                                      <p:cBhvr>
                                        <p:cTn id="348" dur="1" fill="hold">
                                          <p:stCondLst>
                                            <p:cond delay="0"/>
                                          </p:stCondLst>
                                        </p:cTn>
                                        <p:tgtEl>
                                          <p:spTgt spid="106"/>
                                        </p:tgtEl>
                                        <p:attrNameLst>
                                          <p:attrName>style.visibility</p:attrName>
                                        </p:attrNameLst>
                                      </p:cBhvr>
                                      <p:to>
                                        <p:strVal val="visible"/>
                                      </p:to>
                                    </p:set>
                                    <p:anim calcmode="lin" valueType="num">
                                      <p:cBhvr additive="base">
                                        <p:cTn id="349" dur="500" fill="hold"/>
                                        <p:tgtEl>
                                          <p:spTgt spid="106"/>
                                        </p:tgtEl>
                                        <p:attrNameLst>
                                          <p:attrName>ppt_x</p:attrName>
                                        </p:attrNameLst>
                                      </p:cBhvr>
                                      <p:tavLst>
                                        <p:tav tm="0">
                                          <p:val>
                                            <p:strVal val="#ppt_x"/>
                                          </p:val>
                                        </p:tav>
                                        <p:tav tm="100000">
                                          <p:val>
                                            <p:strVal val="#ppt_x"/>
                                          </p:val>
                                        </p:tav>
                                      </p:tavLst>
                                    </p:anim>
                                    <p:anim calcmode="lin" valueType="num">
                                      <p:cBhvr additive="base">
                                        <p:cTn id="350" dur="500" fill="hold"/>
                                        <p:tgtEl>
                                          <p:spTgt spid="106"/>
                                        </p:tgtEl>
                                        <p:attrNameLst>
                                          <p:attrName>ppt_y</p:attrName>
                                        </p:attrNameLst>
                                      </p:cBhvr>
                                      <p:tavLst>
                                        <p:tav tm="0">
                                          <p:val>
                                            <p:strVal val="1+#ppt_h/2"/>
                                          </p:val>
                                        </p:tav>
                                        <p:tav tm="100000">
                                          <p:val>
                                            <p:strVal val="#ppt_y"/>
                                          </p:val>
                                        </p:tav>
                                      </p:tavLst>
                                    </p:anim>
                                  </p:childTnLst>
                                </p:cTn>
                              </p:par>
                              <p:par>
                                <p:cTn id="351" presetID="2" presetClass="entr" presetSubtype="4" fill="hold" grpId="0" nodeType="withEffect">
                                  <p:stCondLst>
                                    <p:cond delay="0"/>
                                  </p:stCondLst>
                                  <p:childTnLst>
                                    <p:set>
                                      <p:cBhvr>
                                        <p:cTn id="352" dur="1" fill="hold">
                                          <p:stCondLst>
                                            <p:cond delay="0"/>
                                          </p:stCondLst>
                                        </p:cTn>
                                        <p:tgtEl>
                                          <p:spTgt spid="107"/>
                                        </p:tgtEl>
                                        <p:attrNameLst>
                                          <p:attrName>style.visibility</p:attrName>
                                        </p:attrNameLst>
                                      </p:cBhvr>
                                      <p:to>
                                        <p:strVal val="visible"/>
                                      </p:to>
                                    </p:set>
                                    <p:anim calcmode="lin" valueType="num">
                                      <p:cBhvr additive="base">
                                        <p:cTn id="353" dur="500" fill="hold"/>
                                        <p:tgtEl>
                                          <p:spTgt spid="107"/>
                                        </p:tgtEl>
                                        <p:attrNameLst>
                                          <p:attrName>ppt_x</p:attrName>
                                        </p:attrNameLst>
                                      </p:cBhvr>
                                      <p:tavLst>
                                        <p:tav tm="0">
                                          <p:val>
                                            <p:strVal val="#ppt_x"/>
                                          </p:val>
                                        </p:tav>
                                        <p:tav tm="100000">
                                          <p:val>
                                            <p:strVal val="#ppt_x"/>
                                          </p:val>
                                        </p:tav>
                                      </p:tavLst>
                                    </p:anim>
                                    <p:anim calcmode="lin" valueType="num">
                                      <p:cBhvr additive="base">
                                        <p:cTn id="354" dur="500" fill="hold"/>
                                        <p:tgtEl>
                                          <p:spTgt spid="107"/>
                                        </p:tgtEl>
                                        <p:attrNameLst>
                                          <p:attrName>ppt_y</p:attrName>
                                        </p:attrNameLst>
                                      </p:cBhvr>
                                      <p:tavLst>
                                        <p:tav tm="0">
                                          <p:val>
                                            <p:strVal val="1+#ppt_h/2"/>
                                          </p:val>
                                        </p:tav>
                                        <p:tav tm="100000">
                                          <p:val>
                                            <p:strVal val="#ppt_y"/>
                                          </p:val>
                                        </p:tav>
                                      </p:tavLst>
                                    </p:anim>
                                  </p:childTnLst>
                                </p:cTn>
                              </p:par>
                              <p:par>
                                <p:cTn id="355" presetID="2" presetClass="entr" presetSubtype="4" fill="hold" grpId="0" nodeType="withEffect">
                                  <p:stCondLst>
                                    <p:cond delay="0"/>
                                  </p:stCondLst>
                                  <p:childTnLst>
                                    <p:set>
                                      <p:cBhvr>
                                        <p:cTn id="356" dur="1" fill="hold">
                                          <p:stCondLst>
                                            <p:cond delay="0"/>
                                          </p:stCondLst>
                                        </p:cTn>
                                        <p:tgtEl>
                                          <p:spTgt spid="108"/>
                                        </p:tgtEl>
                                        <p:attrNameLst>
                                          <p:attrName>style.visibility</p:attrName>
                                        </p:attrNameLst>
                                      </p:cBhvr>
                                      <p:to>
                                        <p:strVal val="visible"/>
                                      </p:to>
                                    </p:set>
                                    <p:anim calcmode="lin" valueType="num">
                                      <p:cBhvr additive="base">
                                        <p:cTn id="357" dur="500" fill="hold"/>
                                        <p:tgtEl>
                                          <p:spTgt spid="108"/>
                                        </p:tgtEl>
                                        <p:attrNameLst>
                                          <p:attrName>ppt_x</p:attrName>
                                        </p:attrNameLst>
                                      </p:cBhvr>
                                      <p:tavLst>
                                        <p:tav tm="0">
                                          <p:val>
                                            <p:strVal val="#ppt_x"/>
                                          </p:val>
                                        </p:tav>
                                        <p:tav tm="100000">
                                          <p:val>
                                            <p:strVal val="#ppt_x"/>
                                          </p:val>
                                        </p:tav>
                                      </p:tavLst>
                                    </p:anim>
                                    <p:anim calcmode="lin" valueType="num">
                                      <p:cBhvr additive="base">
                                        <p:cTn id="358" dur="500" fill="hold"/>
                                        <p:tgtEl>
                                          <p:spTgt spid="108"/>
                                        </p:tgtEl>
                                        <p:attrNameLst>
                                          <p:attrName>ppt_y</p:attrName>
                                        </p:attrNameLst>
                                      </p:cBhvr>
                                      <p:tavLst>
                                        <p:tav tm="0">
                                          <p:val>
                                            <p:strVal val="1+#ppt_h/2"/>
                                          </p:val>
                                        </p:tav>
                                        <p:tav tm="100000">
                                          <p:val>
                                            <p:strVal val="#ppt_y"/>
                                          </p:val>
                                        </p:tav>
                                      </p:tavLst>
                                    </p:anim>
                                  </p:childTnLst>
                                </p:cTn>
                              </p:par>
                            </p:childTnLst>
                          </p:cTn>
                        </p:par>
                        <p:par>
                          <p:cTn id="359" fill="hold">
                            <p:stCondLst>
                              <p:cond delay="3700"/>
                            </p:stCondLst>
                            <p:childTnLst>
                              <p:par>
                                <p:cTn id="360" presetID="47" presetClass="entr" presetSubtype="0" fill="hold" grpId="0" nodeType="afterEffect">
                                  <p:stCondLst>
                                    <p:cond delay="0"/>
                                  </p:stCondLst>
                                  <p:childTnLst>
                                    <p:set>
                                      <p:cBhvr>
                                        <p:cTn id="361" dur="1" fill="hold">
                                          <p:stCondLst>
                                            <p:cond delay="0"/>
                                          </p:stCondLst>
                                        </p:cTn>
                                        <p:tgtEl>
                                          <p:spTgt spid="109"/>
                                        </p:tgtEl>
                                        <p:attrNameLst>
                                          <p:attrName>style.visibility</p:attrName>
                                        </p:attrNameLst>
                                      </p:cBhvr>
                                      <p:to>
                                        <p:strVal val="visible"/>
                                      </p:to>
                                    </p:set>
                                    <p:animEffect transition="in" filter="fade">
                                      <p:cBhvr>
                                        <p:cTn id="362" dur="1000"/>
                                        <p:tgtEl>
                                          <p:spTgt spid="109"/>
                                        </p:tgtEl>
                                      </p:cBhvr>
                                    </p:animEffect>
                                    <p:anim calcmode="lin" valueType="num">
                                      <p:cBhvr>
                                        <p:cTn id="363" dur="1000" fill="hold"/>
                                        <p:tgtEl>
                                          <p:spTgt spid="109"/>
                                        </p:tgtEl>
                                        <p:attrNameLst>
                                          <p:attrName>ppt_x</p:attrName>
                                        </p:attrNameLst>
                                      </p:cBhvr>
                                      <p:tavLst>
                                        <p:tav tm="0">
                                          <p:val>
                                            <p:strVal val="#ppt_x"/>
                                          </p:val>
                                        </p:tav>
                                        <p:tav tm="100000">
                                          <p:val>
                                            <p:strVal val="#ppt_x"/>
                                          </p:val>
                                        </p:tav>
                                      </p:tavLst>
                                    </p:anim>
                                    <p:anim calcmode="lin" valueType="num">
                                      <p:cBhvr>
                                        <p:cTn id="364" dur="1000" fill="hold"/>
                                        <p:tgtEl>
                                          <p:spTgt spid="109"/>
                                        </p:tgtEl>
                                        <p:attrNameLst>
                                          <p:attrName>ppt_y</p:attrName>
                                        </p:attrNameLst>
                                      </p:cBhvr>
                                      <p:tavLst>
                                        <p:tav tm="0">
                                          <p:val>
                                            <p:strVal val="#ppt_y-.1"/>
                                          </p:val>
                                        </p:tav>
                                        <p:tav tm="100000">
                                          <p:val>
                                            <p:strVal val="#ppt_y"/>
                                          </p:val>
                                        </p:tav>
                                      </p:tavLst>
                                    </p:anim>
                                  </p:childTnLst>
                                </p:cTn>
                              </p:par>
                            </p:childTnLst>
                          </p:cTn>
                        </p:par>
                        <p:par>
                          <p:cTn id="365" fill="hold">
                            <p:stCondLst>
                              <p:cond delay="4700"/>
                            </p:stCondLst>
                            <p:childTnLst>
                              <p:par>
                                <p:cTn id="366" presetID="22" presetClass="entr" presetSubtype="8" fill="hold" nodeType="afterEffect">
                                  <p:stCondLst>
                                    <p:cond delay="0"/>
                                  </p:stCondLst>
                                  <p:childTnLst>
                                    <p:set>
                                      <p:cBhvr>
                                        <p:cTn id="367" dur="1" fill="hold">
                                          <p:stCondLst>
                                            <p:cond delay="0"/>
                                          </p:stCondLst>
                                        </p:cTn>
                                        <p:tgtEl>
                                          <p:spTgt spid="110"/>
                                        </p:tgtEl>
                                        <p:attrNameLst>
                                          <p:attrName>style.visibility</p:attrName>
                                        </p:attrNameLst>
                                      </p:cBhvr>
                                      <p:to>
                                        <p:strVal val="visible"/>
                                      </p:to>
                                    </p:set>
                                    <p:animEffect transition="in" filter="wipe(left)">
                                      <p:cBhvr>
                                        <p:cTn id="368" dur="500"/>
                                        <p:tgtEl>
                                          <p:spTgt spid="110"/>
                                        </p:tgtEl>
                                      </p:cBhvr>
                                    </p:animEffect>
                                  </p:childTnLst>
                                </p:cTn>
                              </p:par>
                            </p:childTnLst>
                          </p:cTn>
                        </p:par>
                        <p:par>
                          <p:cTn id="369" fill="hold">
                            <p:stCondLst>
                              <p:cond delay="5200"/>
                            </p:stCondLst>
                            <p:childTnLst>
                              <p:par>
                                <p:cTn id="370" presetID="22" presetClass="entr" presetSubtype="8" fill="hold" grpId="0" nodeType="afterEffect">
                                  <p:stCondLst>
                                    <p:cond delay="0"/>
                                  </p:stCondLst>
                                  <p:childTnLst>
                                    <p:set>
                                      <p:cBhvr>
                                        <p:cTn id="371" dur="1" fill="hold">
                                          <p:stCondLst>
                                            <p:cond delay="0"/>
                                          </p:stCondLst>
                                        </p:cTn>
                                        <p:tgtEl>
                                          <p:spTgt spid="111"/>
                                        </p:tgtEl>
                                        <p:attrNameLst>
                                          <p:attrName>style.visibility</p:attrName>
                                        </p:attrNameLst>
                                      </p:cBhvr>
                                      <p:to>
                                        <p:strVal val="visible"/>
                                      </p:to>
                                    </p:set>
                                    <p:animEffect transition="in" filter="wipe(left)">
                                      <p:cBhvr>
                                        <p:cTn id="372" dur="500"/>
                                        <p:tgtEl>
                                          <p:spTgt spid="111"/>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112"/>
                                        </p:tgtEl>
                                        <p:attrNameLst>
                                          <p:attrName>style.visibility</p:attrName>
                                        </p:attrNameLst>
                                      </p:cBhvr>
                                      <p:to>
                                        <p:strVal val="visible"/>
                                      </p:to>
                                    </p:set>
                                    <p:animEffect transition="in" filter="wipe(left)">
                                      <p:cBhvr>
                                        <p:cTn id="375" dur="500"/>
                                        <p:tgtEl>
                                          <p:spTgt spid="112"/>
                                        </p:tgtEl>
                                      </p:cBhvr>
                                    </p:animEffect>
                                  </p:childTnLst>
                                </p:cTn>
                              </p:par>
                            </p:childTnLst>
                          </p:cTn>
                        </p:par>
                        <p:par>
                          <p:cTn id="376" fill="hold">
                            <p:stCondLst>
                              <p:cond delay="5700"/>
                            </p:stCondLst>
                            <p:childTnLst>
                              <p:par>
                                <p:cTn id="377" presetID="47" presetClass="entr" presetSubtype="0" fill="hold" grpId="0" nodeType="afterEffect">
                                  <p:stCondLst>
                                    <p:cond delay="0"/>
                                  </p:stCondLst>
                                  <p:childTnLst>
                                    <p:set>
                                      <p:cBhvr>
                                        <p:cTn id="378" dur="1" fill="hold">
                                          <p:stCondLst>
                                            <p:cond delay="0"/>
                                          </p:stCondLst>
                                        </p:cTn>
                                        <p:tgtEl>
                                          <p:spTgt spid="113"/>
                                        </p:tgtEl>
                                        <p:attrNameLst>
                                          <p:attrName>style.visibility</p:attrName>
                                        </p:attrNameLst>
                                      </p:cBhvr>
                                      <p:to>
                                        <p:strVal val="visible"/>
                                      </p:to>
                                    </p:set>
                                    <p:animEffect transition="in" filter="fade">
                                      <p:cBhvr>
                                        <p:cTn id="379" dur="1000"/>
                                        <p:tgtEl>
                                          <p:spTgt spid="113"/>
                                        </p:tgtEl>
                                      </p:cBhvr>
                                    </p:animEffect>
                                    <p:anim calcmode="lin" valueType="num">
                                      <p:cBhvr>
                                        <p:cTn id="380" dur="1000" fill="hold"/>
                                        <p:tgtEl>
                                          <p:spTgt spid="113"/>
                                        </p:tgtEl>
                                        <p:attrNameLst>
                                          <p:attrName>ppt_x</p:attrName>
                                        </p:attrNameLst>
                                      </p:cBhvr>
                                      <p:tavLst>
                                        <p:tav tm="0">
                                          <p:val>
                                            <p:strVal val="#ppt_x"/>
                                          </p:val>
                                        </p:tav>
                                        <p:tav tm="100000">
                                          <p:val>
                                            <p:strVal val="#ppt_x"/>
                                          </p:val>
                                        </p:tav>
                                      </p:tavLst>
                                    </p:anim>
                                    <p:anim calcmode="lin" valueType="num">
                                      <p:cBhvr>
                                        <p:cTn id="381" dur="1000" fill="hold"/>
                                        <p:tgtEl>
                                          <p:spTgt spid="113"/>
                                        </p:tgtEl>
                                        <p:attrNameLst>
                                          <p:attrName>ppt_y</p:attrName>
                                        </p:attrNameLst>
                                      </p:cBhvr>
                                      <p:tavLst>
                                        <p:tav tm="0">
                                          <p:val>
                                            <p:strVal val="#ppt_y-.1"/>
                                          </p:val>
                                        </p:tav>
                                        <p:tav tm="100000">
                                          <p:val>
                                            <p:strVal val="#ppt_y"/>
                                          </p:val>
                                        </p:tav>
                                      </p:tavLst>
                                    </p:anim>
                                  </p:childTnLst>
                                </p:cTn>
                              </p:par>
                            </p:childTnLst>
                          </p:cTn>
                        </p:par>
                        <p:par>
                          <p:cTn id="382" fill="hold">
                            <p:stCondLst>
                              <p:cond delay="6700"/>
                            </p:stCondLst>
                            <p:childTnLst>
                              <p:par>
                                <p:cTn id="383" presetID="22" presetClass="entr" presetSubtype="8" fill="hold" nodeType="afterEffect">
                                  <p:stCondLst>
                                    <p:cond delay="0"/>
                                  </p:stCondLst>
                                  <p:childTnLst>
                                    <p:set>
                                      <p:cBhvr>
                                        <p:cTn id="384" dur="1" fill="hold">
                                          <p:stCondLst>
                                            <p:cond delay="0"/>
                                          </p:stCondLst>
                                        </p:cTn>
                                        <p:tgtEl>
                                          <p:spTgt spid="114"/>
                                        </p:tgtEl>
                                        <p:attrNameLst>
                                          <p:attrName>style.visibility</p:attrName>
                                        </p:attrNameLst>
                                      </p:cBhvr>
                                      <p:to>
                                        <p:strVal val="visible"/>
                                      </p:to>
                                    </p:set>
                                    <p:animEffect transition="in" filter="wipe(left)">
                                      <p:cBhvr>
                                        <p:cTn id="385" dur="500"/>
                                        <p:tgtEl>
                                          <p:spTgt spid="114"/>
                                        </p:tgtEl>
                                      </p:cBhvr>
                                    </p:animEffect>
                                  </p:childTnLst>
                                </p:cTn>
                              </p:par>
                            </p:childTnLst>
                          </p:cTn>
                        </p:par>
                        <p:par>
                          <p:cTn id="386" fill="hold">
                            <p:stCondLst>
                              <p:cond delay="7200"/>
                            </p:stCondLst>
                            <p:childTnLst>
                              <p:par>
                                <p:cTn id="387" presetID="22" presetClass="entr" presetSubtype="8" fill="hold" grpId="0" nodeType="afterEffect">
                                  <p:stCondLst>
                                    <p:cond delay="0"/>
                                  </p:stCondLst>
                                  <p:childTnLst>
                                    <p:set>
                                      <p:cBhvr>
                                        <p:cTn id="388" dur="1" fill="hold">
                                          <p:stCondLst>
                                            <p:cond delay="0"/>
                                          </p:stCondLst>
                                        </p:cTn>
                                        <p:tgtEl>
                                          <p:spTgt spid="115"/>
                                        </p:tgtEl>
                                        <p:attrNameLst>
                                          <p:attrName>style.visibility</p:attrName>
                                        </p:attrNameLst>
                                      </p:cBhvr>
                                      <p:to>
                                        <p:strVal val="visible"/>
                                      </p:to>
                                    </p:set>
                                    <p:animEffect transition="in" filter="wipe(left)">
                                      <p:cBhvr>
                                        <p:cTn id="389" dur="500"/>
                                        <p:tgtEl>
                                          <p:spTgt spid="115"/>
                                        </p:tgtEl>
                                      </p:cBhvr>
                                    </p:animEffect>
                                  </p:childTnLst>
                                </p:cTn>
                              </p:par>
                              <p:par>
                                <p:cTn id="390" presetID="22" presetClass="entr" presetSubtype="8" fill="hold" grpId="0" nodeType="withEffect">
                                  <p:stCondLst>
                                    <p:cond delay="0"/>
                                  </p:stCondLst>
                                  <p:childTnLst>
                                    <p:set>
                                      <p:cBhvr>
                                        <p:cTn id="391" dur="1" fill="hold">
                                          <p:stCondLst>
                                            <p:cond delay="0"/>
                                          </p:stCondLst>
                                        </p:cTn>
                                        <p:tgtEl>
                                          <p:spTgt spid="116"/>
                                        </p:tgtEl>
                                        <p:attrNameLst>
                                          <p:attrName>style.visibility</p:attrName>
                                        </p:attrNameLst>
                                      </p:cBhvr>
                                      <p:to>
                                        <p:strVal val="visible"/>
                                      </p:to>
                                    </p:set>
                                    <p:animEffect transition="in" filter="wipe(left)">
                                      <p:cBhvr>
                                        <p:cTn id="392" dur="500"/>
                                        <p:tgtEl>
                                          <p:spTgt spid="116"/>
                                        </p:tgtEl>
                                      </p:cBhvr>
                                    </p:animEffect>
                                  </p:childTnLst>
                                </p:cTn>
                              </p:par>
                            </p:childTnLst>
                          </p:cTn>
                        </p:par>
                        <p:par>
                          <p:cTn id="393" fill="hold">
                            <p:stCondLst>
                              <p:cond delay="7700"/>
                            </p:stCondLst>
                            <p:childTnLst>
                              <p:par>
                                <p:cTn id="394" presetID="47" presetClass="entr" presetSubtype="0" fill="hold" grpId="0" nodeType="afterEffect">
                                  <p:stCondLst>
                                    <p:cond delay="0"/>
                                  </p:stCondLst>
                                  <p:childTnLst>
                                    <p:set>
                                      <p:cBhvr>
                                        <p:cTn id="395" dur="1" fill="hold">
                                          <p:stCondLst>
                                            <p:cond delay="0"/>
                                          </p:stCondLst>
                                        </p:cTn>
                                        <p:tgtEl>
                                          <p:spTgt spid="117"/>
                                        </p:tgtEl>
                                        <p:attrNameLst>
                                          <p:attrName>style.visibility</p:attrName>
                                        </p:attrNameLst>
                                      </p:cBhvr>
                                      <p:to>
                                        <p:strVal val="visible"/>
                                      </p:to>
                                    </p:set>
                                    <p:animEffect transition="in" filter="fade">
                                      <p:cBhvr>
                                        <p:cTn id="396" dur="1000"/>
                                        <p:tgtEl>
                                          <p:spTgt spid="117"/>
                                        </p:tgtEl>
                                      </p:cBhvr>
                                    </p:animEffect>
                                    <p:anim calcmode="lin" valueType="num">
                                      <p:cBhvr>
                                        <p:cTn id="397" dur="1000" fill="hold"/>
                                        <p:tgtEl>
                                          <p:spTgt spid="117"/>
                                        </p:tgtEl>
                                        <p:attrNameLst>
                                          <p:attrName>ppt_x</p:attrName>
                                        </p:attrNameLst>
                                      </p:cBhvr>
                                      <p:tavLst>
                                        <p:tav tm="0">
                                          <p:val>
                                            <p:strVal val="#ppt_x"/>
                                          </p:val>
                                        </p:tav>
                                        <p:tav tm="100000">
                                          <p:val>
                                            <p:strVal val="#ppt_x"/>
                                          </p:val>
                                        </p:tav>
                                      </p:tavLst>
                                    </p:anim>
                                    <p:anim calcmode="lin" valueType="num">
                                      <p:cBhvr>
                                        <p:cTn id="398" dur="1000" fill="hold"/>
                                        <p:tgtEl>
                                          <p:spTgt spid="117"/>
                                        </p:tgtEl>
                                        <p:attrNameLst>
                                          <p:attrName>ppt_y</p:attrName>
                                        </p:attrNameLst>
                                      </p:cBhvr>
                                      <p:tavLst>
                                        <p:tav tm="0">
                                          <p:val>
                                            <p:strVal val="#ppt_y-.1"/>
                                          </p:val>
                                        </p:tav>
                                        <p:tav tm="100000">
                                          <p:val>
                                            <p:strVal val="#ppt_y"/>
                                          </p:val>
                                        </p:tav>
                                      </p:tavLst>
                                    </p:anim>
                                  </p:childTnLst>
                                </p:cTn>
                              </p:par>
                            </p:childTnLst>
                          </p:cTn>
                        </p:par>
                        <p:par>
                          <p:cTn id="399" fill="hold">
                            <p:stCondLst>
                              <p:cond delay="8700"/>
                            </p:stCondLst>
                            <p:childTnLst>
                              <p:par>
                                <p:cTn id="400" presetID="22" presetClass="entr" presetSubtype="8" fill="hold" nodeType="afterEffect">
                                  <p:stCondLst>
                                    <p:cond delay="0"/>
                                  </p:stCondLst>
                                  <p:childTnLst>
                                    <p:set>
                                      <p:cBhvr>
                                        <p:cTn id="401" dur="1" fill="hold">
                                          <p:stCondLst>
                                            <p:cond delay="0"/>
                                          </p:stCondLst>
                                        </p:cTn>
                                        <p:tgtEl>
                                          <p:spTgt spid="118"/>
                                        </p:tgtEl>
                                        <p:attrNameLst>
                                          <p:attrName>style.visibility</p:attrName>
                                        </p:attrNameLst>
                                      </p:cBhvr>
                                      <p:to>
                                        <p:strVal val="visible"/>
                                      </p:to>
                                    </p:set>
                                    <p:animEffect transition="in" filter="wipe(left)">
                                      <p:cBhvr>
                                        <p:cTn id="402" dur="500"/>
                                        <p:tgtEl>
                                          <p:spTgt spid="118"/>
                                        </p:tgtEl>
                                      </p:cBhvr>
                                    </p:animEffect>
                                  </p:childTnLst>
                                </p:cTn>
                              </p:par>
                            </p:childTnLst>
                          </p:cTn>
                        </p:par>
                        <p:par>
                          <p:cTn id="403" fill="hold">
                            <p:stCondLst>
                              <p:cond delay="9200"/>
                            </p:stCondLst>
                            <p:childTnLst>
                              <p:par>
                                <p:cTn id="404" presetID="22" presetClass="entr" presetSubtype="8" fill="hold" grpId="0" nodeType="afterEffect">
                                  <p:stCondLst>
                                    <p:cond delay="0"/>
                                  </p:stCondLst>
                                  <p:childTnLst>
                                    <p:set>
                                      <p:cBhvr>
                                        <p:cTn id="405" dur="1" fill="hold">
                                          <p:stCondLst>
                                            <p:cond delay="0"/>
                                          </p:stCondLst>
                                        </p:cTn>
                                        <p:tgtEl>
                                          <p:spTgt spid="119"/>
                                        </p:tgtEl>
                                        <p:attrNameLst>
                                          <p:attrName>style.visibility</p:attrName>
                                        </p:attrNameLst>
                                      </p:cBhvr>
                                      <p:to>
                                        <p:strVal val="visible"/>
                                      </p:to>
                                    </p:set>
                                    <p:animEffect transition="in" filter="wipe(left)">
                                      <p:cBhvr>
                                        <p:cTn id="406" dur="500"/>
                                        <p:tgtEl>
                                          <p:spTgt spid="119"/>
                                        </p:tgtEl>
                                      </p:cBhvr>
                                    </p:animEffect>
                                  </p:childTnLst>
                                </p:cTn>
                              </p:par>
                              <p:par>
                                <p:cTn id="407" presetID="22" presetClass="entr" presetSubtype="8" fill="hold" grpId="0" nodeType="withEffect">
                                  <p:stCondLst>
                                    <p:cond delay="0"/>
                                  </p:stCondLst>
                                  <p:childTnLst>
                                    <p:set>
                                      <p:cBhvr>
                                        <p:cTn id="408" dur="1" fill="hold">
                                          <p:stCondLst>
                                            <p:cond delay="0"/>
                                          </p:stCondLst>
                                        </p:cTn>
                                        <p:tgtEl>
                                          <p:spTgt spid="120"/>
                                        </p:tgtEl>
                                        <p:attrNameLst>
                                          <p:attrName>style.visibility</p:attrName>
                                        </p:attrNameLst>
                                      </p:cBhvr>
                                      <p:to>
                                        <p:strVal val="visible"/>
                                      </p:to>
                                    </p:set>
                                    <p:animEffect transition="in" filter="wipe(left)">
                                      <p:cBhvr>
                                        <p:cTn id="40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51" grpId="0" animBg="1"/>
      <p:bldP spid="52" grpId="0" animBg="1"/>
      <p:bldP spid="53" grpId="0" animBg="1"/>
      <p:bldP spid="54" grpId="0" animBg="1"/>
      <p:bldP spid="55" grpId="0" animBg="1"/>
      <p:bldP spid="56" grpId="0" animBg="1"/>
      <p:bldP spid="57" grpId="0" animBg="1"/>
      <p:bldP spid="5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1" grpId="0"/>
      <p:bldP spid="112" grpId="0"/>
      <p:bldP spid="113" grpId="0" animBg="1"/>
      <p:bldP spid="115" grpId="0"/>
      <p:bldP spid="116" grpId="0"/>
      <p:bldP spid="117" grpId="0" animBg="1"/>
      <p:bldP spid="119" grpId="0"/>
      <p:bldP spid="1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04</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sp>
        <p:nvSpPr>
          <p:cNvPr id="10" name="圆角矩形 9"/>
          <p:cNvSpPr/>
          <p:nvPr/>
        </p:nvSpPr>
        <p:spPr>
          <a:xfrm>
            <a:off x="1621610" y="1250443"/>
            <a:ext cx="1716709" cy="3122331"/>
          </a:xfrm>
          <a:prstGeom prst="roundRect">
            <a:avLst>
              <a:gd name="adj" fmla="val 50000"/>
            </a:avLst>
          </a:prstGeom>
          <a:solidFill>
            <a:schemeClr val="bg1">
              <a:lumMod val="95000"/>
            </a:schemeClr>
          </a:solidFill>
          <a:ln w="50800">
            <a:noFill/>
          </a:ln>
          <a:effectLst>
            <a:outerShdw blurRad="139700" dist="50800" dir="2700000" algn="tl" rotWithShape="0">
              <a:schemeClr val="tx1">
                <a:alpha val="29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j-ea"/>
              <a:ea typeface="+mj-ea"/>
            </a:endParaRPr>
          </a:p>
        </p:txBody>
      </p:sp>
      <p:sp>
        <p:nvSpPr>
          <p:cNvPr id="11" name="圆角矩形 10"/>
          <p:cNvSpPr/>
          <p:nvPr/>
        </p:nvSpPr>
        <p:spPr>
          <a:xfrm>
            <a:off x="5805682" y="1250443"/>
            <a:ext cx="1716709" cy="3122331"/>
          </a:xfrm>
          <a:prstGeom prst="roundRect">
            <a:avLst>
              <a:gd name="adj" fmla="val 50000"/>
            </a:avLst>
          </a:prstGeom>
          <a:solidFill>
            <a:schemeClr val="bg1">
              <a:lumMod val="95000"/>
            </a:schemeClr>
          </a:solidFill>
          <a:ln w="50800">
            <a:noFill/>
          </a:ln>
          <a:effectLst>
            <a:outerShdw blurRad="139700" dist="50800" dir="2700000" algn="tl" rotWithShape="0">
              <a:schemeClr val="tx1">
                <a:alpha val="29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j-ea"/>
              <a:ea typeface="+mj-ea"/>
            </a:endParaRPr>
          </a:p>
        </p:txBody>
      </p:sp>
      <p:grpSp>
        <p:nvGrpSpPr>
          <p:cNvPr id="12" name="组合 11"/>
          <p:cNvGrpSpPr/>
          <p:nvPr/>
        </p:nvGrpSpPr>
        <p:grpSpPr>
          <a:xfrm>
            <a:off x="1606363" y="1208043"/>
            <a:ext cx="1747199" cy="1747199"/>
            <a:chOff x="4184106" y="2952206"/>
            <a:chExt cx="3823790" cy="3823790"/>
          </a:xfrm>
        </p:grpSpPr>
        <p:sp>
          <p:nvSpPr>
            <p:cNvPr id="13" name="椭圆 12"/>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nvGrpSpPr>
            <p:cNvPr id="14" name="组合 13"/>
            <p:cNvGrpSpPr/>
            <p:nvPr/>
          </p:nvGrpSpPr>
          <p:grpSpPr>
            <a:xfrm>
              <a:off x="4710169" y="3478269"/>
              <a:ext cx="2771663" cy="2771663"/>
              <a:chOff x="2193191" y="1899415"/>
              <a:chExt cx="2421376" cy="2421376"/>
            </a:xfrm>
            <a:effectLst/>
          </p:grpSpPr>
          <p:sp>
            <p:nvSpPr>
              <p:cNvPr id="15" name="椭圆 14"/>
              <p:cNvSpPr/>
              <p:nvPr/>
            </p:nvSpPr>
            <p:spPr>
              <a:xfrm>
                <a:off x="2193191" y="1899415"/>
                <a:ext cx="2421376" cy="2421376"/>
              </a:xfrm>
              <a:prstGeom prst="ellipse">
                <a:avLst/>
              </a:prstGeom>
              <a:solidFill>
                <a:srgbClr val="C00002"/>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sp>
            <p:nvSpPr>
              <p:cNvPr id="16" name="椭圆 15"/>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grpSp>
      <p:grpSp>
        <p:nvGrpSpPr>
          <p:cNvPr id="17" name="组合 16"/>
          <p:cNvGrpSpPr/>
          <p:nvPr/>
        </p:nvGrpSpPr>
        <p:grpSpPr>
          <a:xfrm>
            <a:off x="1598793" y="3290527"/>
            <a:ext cx="1762338" cy="597479"/>
            <a:chOff x="2061936" y="5263650"/>
            <a:chExt cx="2349784" cy="796639"/>
          </a:xfrm>
        </p:grpSpPr>
        <p:sp>
          <p:nvSpPr>
            <p:cNvPr id="18" name="文本框 17"/>
            <p:cNvSpPr txBox="1"/>
            <p:nvPr/>
          </p:nvSpPr>
          <p:spPr bwMode="auto">
            <a:xfrm>
              <a:off x="2217364" y="5498597"/>
              <a:ext cx="2038928" cy="561692"/>
            </a:xfrm>
            <a:prstGeom prst="rect">
              <a:avLst/>
            </a:prstGeom>
            <a:noFill/>
          </p:spPr>
          <p:txBody>
            <a:bodyPr wrap="square">
              <a:spAutoFit/>
            </a:bodyPr>
            <a:lstStyle/>
            <a:p>
              <a:pPr>
                <a:lnSpc>
                  <a:spcPct val="125000"/>
                </a:lnSpc>
              </a:pPr>
              <a:r>
                <a:rPr lang="zh-CN" altLang="en-US" sz="900" dirty="0" smtClean="0">
                  <a:solidFill>
                    <a:srgbClr val="000000"/>
                  </a:solidFill>
                  <a:latin typeface="+mj-ea"/>
                  <a:ea typeface="+mj-ea"/>
                  <a:cs typeface="Lato Light" charset="0"/>
                  <a:sym typeface="Lato Light" charset="0"/>
                </a:rPr>
                <a:t>此处添加详细文本描述，建议与标题相关并符合</a:t>
              </a:r>
              <a:endParaRPr lang="en-US" altLang="zh-CN" sz="900" dirty="0">
                <a:solidFill>
                  <a:srgbClr val="000000"/>
                </a:solidFill>
                <a:latin typeface="+mj-ea"/>
                <a:ea typeface="+mj-ea"/>
                <a:cs typeface="Lato Light" charset="0"/>
                <a:sym typeface="Lato Light" charset="0"/>
              </a:endParaRPr>
            </a:p>
          </p:txBody>
        </p:sp>
        <p:sp>
          <p:nvSpPr>
            <p:cNvPr id="19" name="文本框 18"/>
            <p:cNvSpPr txBox="1"/>
            <p:nvPr/>
          </p:nvSpPr>
          <p:spPr bwMode="auto">
            <a:xfrm>
              <a:off x="2061936" y="5263650"/>
              <a:ext cx="2349784" cy="369332"/>
            </a:xfrm>
            <a:prstGeom prst="rect">
              <a:avLst/>
            </a:prstGeom>
            <a:noFill/>
          </p:spPr>
          <p:txBody>
            <a:bodyPr wrap="square">
              <a:spAutoFit/>
            </a:bodyPr>
            <a:lstStyle/>
            <a:p>
              <a:pPr algn="ctr">
                <a:defRPr/>
              </a:pPr>
              <a:r>
                <a:rPr lang="zh-CN" altLang="en-US" sz="1200" spc="75" dirty="0">
                  <a:solidFill>
                    <a:srgbClr val="FF0000"/>
                  </a:solidFill>
                  <a:latin typeface="+mj-ea"/>
                  <a:ea typeface="+mj-ea"/>
                </a:rPr>
                <a:t>在此添加标题</a:t>
              </a:r>
              <a:endParaRPr lang="zh-CN" altLang="en-US" sz="1200" spc="75" dirty="0">
                <a:solidFill>
                  <a:srgbClr val="FF0000"/>
                </a:solidFill>
                <a:latin typeface="+mj-ea"/>
                <a:ea typeface="+mj-ea"/>
              </a:endParaRPr>
            </a:p>
          </p:txBody>
        </p:sp>
      </p:grpSp>
      <p:cxnSp>
        <p:nvCxnSpPr>
          <p:cNvPr id="20" name="直接连接符 19"/>
          <p:cNvCxnSpPr/>
          <p:nvPr/>
        </p:nvCxnSpPr>
        <p:spPr>
          <a:xfrm>
            <a:off x="1867748" y="3081738"/>
            <a:ext cx="1224429"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5789200" y="1208043"/>
            <a:ext cx="1747199" cy="1747199"/>
            <a:chOff x="4184106" y="2952206"/>
            <a:chExt cx="3823790" cy="3823790"/>
          </a:xfrm>
        </p:grpSpPr>
        <p:sp>
          <p:nvSpPr>
            <p:cNvPr id="22" name="椭圆 21"/>
            <p:cNvSpPr/>
            <p:nvPr/>
          </p:nvSpPr>
          <p:spPr>
            <a:xfrm>
              <a:off x="4184106" y="2952206"/>
              <a:ext cx="3823790" cy="3823790"/>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nvGrpSpPr>
            <p:cNvPr id="23" name="组合 22"/>
            <p:cNvGrpSpPr/>
            <p:nvPr/>
          </p:nvGrpSpPr>
          <p:grpSpPr>
            <a:xfrm>
              <a:off x="4710169" y="3478269"/>
              <a:ext cx="2771663" cy="2771663"/>
              <a:chOff x="2193191" y="1899415"/>
              <a:chExt cx="2421376" cy="2421376"/>
            </a:xfrm>
            <a:effectLst/>
          </p:grpSpPr>
          <p:sp>
            <p:nvSpPr>
              <p:cNvPr id="24" name="椭圆 23"/>
              <p:cNvSpPr/>
              <p:nvPr/>
            </p:nvSpPr>
            <p:spPr>
              <a:xfrm>
                <a:off x="2193191" y="1899415"/>
                <a:ext cx="2421376" cy="2421376"/>
              </a:xfrm>
              <a:prstGeom prst="ellipse">
                <a:avLst/>
              </a:prstGeom>
              <a:solidFill>
                <a:srgbClr val="C00002"/>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sp>
            <p:nvSpPr>
              <p:cNvPr id="25" name="椭圆 24"/>
              <p:cNvSpPr/>
              <p:nvPr/>
            </p:nvSpPr>
            <p:spPr>
              <a:xfrm>
                <a:off x="2386802" y="2093026"/>
                <a:ext cx="2034160" cy="2034160"/>
              </a:xfrm>
              <a:prstGeom prst="ellipse">
                <a:avLst/>
              </a:prstGeom>
              <a:solidFill>
                <a:schemeClr val="bg1">
                  <a:lumMod val="95000"/>
                </a:schemeClr>
              </a:solidFill>
              <a:ln w="50800">
                <a:noFill/>
              </a:ln>
              <a:effectLst>
                <a:outerShdw blurRad="76200" dist="38100" dir="2700000" algn="tl" rotWithShape="0">
                  <a:schemeClr val="accent3">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grpSp>
      <p:grpSp>
        <p:nvGrpSpPr>
          <p:cNvPr id="26" name="组合 25"/>
          <p:cNvGrpSpPr/>
          <p:nvPr/>
        </p:nvGrpSpPr>
        <p:grpSpPr>
          <a:xfrm>
            <a:off x="5781631" y="3290528"/>
            <a:ext cx="1762338" cy="597477"/>
            <a:chOff x="2061936" y="5263650"/>
            <a:chExt cx="2349784" cy="796636"/>
          </a:xfrm>
        </p:grpSpPr>
        <p:sp>
          <p:nvSpPr>
            <p:cNvPr id="27" name="文本框 26"/>
            <p:cNvSpPr txBox="1"/>
            <p:nvPr/>
          </p:nvSpPr>
          <p:spPr bwMode="auto">
            <a:xfrm>
              <a:off x="2217364" y="5498594"/>
              <a:ext cx="2038928" cy="561692"/>
            </a:xfrm>
            <a:prstGeom prst="rect">
              <a:avLst/>
            </a:prstGeom>
            <a:noFill/>
          </p:spPr>
          <p:txBody>
            <a:bodyPr wrap="square">
              <a:spAutoFit/>
            </a:bodyPr>
            <a:lstStyle/>
            <a:p>
              <a:pPr>
                <a:lnSpc>
                  <a:spcPct val="125000"/>
                </a:lnSpc>
              </a:pPr>
              <a:r>
                <a:rPr lang="zh-CN" altLang="en-US" sz="900" dirty="0">
                  <a:solidFill>
                    <a:srgbClr val="000000"/>
                  </a:solidFill>
                  <a:latin typeface="+mj-ea"/>
                  <a:ea typeface="+mj-ea"/>
                  <a:cs typeface="Lato Light" charset="0"/>
                  <a:sym typeface="Lato Light" charset="0"/>
                </a:rPr>
                <a:t>此处添加详细文本描述，建议与标题相关并符合</a:t>
              </a:r>
              <a:endParaRPr lang="en-US" altLang="zh-CN" sz="900" dirty="0">
                <a:solidFill>
                  <a:srgbClr val="000000"/>
                </a:solidFill>
                <a:latin typeface="+mj-ea"/>
                <a:ea typeface="+mj-ea"/>
                <a:cs typeface="Lato Light" charset="0"/>
                <a:sym typeface="Lato Light" charset="0"/>
              </a:endParaRPr>
            </a:p>
          </p:txBody>
        </p:sp>
        <p:sp>
          <p:nvSpPr>
            <p:cNvPr id="28" name="文本框 27"/>
            <p:cNvSpPr txBox="1"/>
            <p:nvPr/>
          </p:nvSpPr>
          <p:spPr bwMode="auto">
            <a:xfrm>
              <a:off x="2061936" y="5263650"/>
              <a:ext cx="2349784" cy="369332"/>
            </a:xfrm>
            <a:prstGeom prst="rect">
              <a:avLst/>
            </a:prstGeom>
            <a:noFill/>
          </p:spPr>
          <p:txBody>
            <a:bodyPr wrap="square">
              <a:spAutoFit/>
            </a:bodyPr>
            <a:lstStyle/>
            <a:p>
              <a:pPr algn="ctr">
                <a:defRPr/>
              </a:pPr>
              <a:r>
                <a:rPr lang="zh-CN" altLang="en-US" sz="1200" spc="75" dirty="0">
                  <a:solidFill>
                    <a:srgbClr val="FF0000"/>
                  </a:solidFill>
                  <a:latin typeface="+mj-ea"/>
                  <a:ea typeface="+mj-ea"/>
                </a:rPr>
                <a:t>在此添加标题</a:t>
              </a:r>
              <a:endParaRPr lang="zh-CN" altLang="en-US" sz="1200" spc="75" dirty="0">
                <a:solidFill>
                  <a:srgbClr val="FF0000"/>
                </a:solidFill>
                <a:latin typeface="+mj-ea"/>
                <a:ea typeface="+mj-ea"/>
              </a:endParaRPr>
            </a:p>
          </p:txBody>
        </p:sp>
      </p:grpSp>
      <p:cxnSp>
        <p:nvCxnSpPr>
          <p:cNvPr id="29" name="直接连接符 28"/>
          <p:cNvCxnSpPr/>
          <p:nvPr/>
        </p:nvCxnSpPr>
        <p:spPr>
          <a:xfrm>
            <a:off x="6050585" y="3081738"/>
            <a:ext cx="1224429"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右箭头 29"/>
          <p:cNvSpPr/>
          <p:nvPr/>
        </p:nvSpPr>
        <p:spPr>
          <a:xfrm flipH="1">
            <a:off x="3679476" y="1932302"/>
            <a:ext cx="1785049" cy="255944"/>
          </a:xfrm>
          <a:prstGeom prst="rightArrow">
            <a:avLst>
              <a:gd name="adj1" fmla="val 55075"/>
              <a:gd name="adj2" fmla="val 61841"/>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j-ea"/>
              <a:ea typeface="+mj-ea"/>
            </a:endParaRPr>
          </a:p>
        </p:txBody>
      </p:sp>
      <p:sp>
        <p:nvSpPr>
          <p:cNvPr id="31" name="右箭头 30"/>
          <p:cNvSpPr/>
          <p:nvPr/>
        </p:nvSpPr>
        <p:spPr>
          <a:xfrm>
            <a:off x="3679476" y="3434971"/>
            <a:ext cx="1785049" cy="255944"/>
          </a:xfrm>
          <a:prstGeom prst="rightArrow">
            <a:avLst>
              <a:gd name="adj1" fmla="val 55075"/>
              <a:gd name="adj2" fmla="val 61841"/>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mj-ea"/>
              <a:ea typeface="+mj-ea"/>
            </a:endParaRPr>
          </a:p>
        </p:txBody>
      </p:sp>
      <p:grpSp>
        <p:nvGrpSpPr>
          <p:cNvPr id="32" name="组合 31"/>
          <p:cNvGrpSpPr/>
          <p:nvPr/>
        </p:nvGrpSpPr>
        <p:grpSpPr>
          <a:xfrm>
            <a:off x="3718963" y="2515806"/>
            <a:ext cx="1706075" cy="705029"/>
            <a:chOff x="1502659" y="4629752"/>
            <a:chExt cx="2067969" cy="940037"/>
          </a:xfrm>
        </p:grpSpPr>
        <p:sp>
          <p:nvSpPr>
            <p:cNvPr id="33" name="文本框 32"/>
            <p:cNvSpPr txBox="1"/>
            <p:nvPr/>
          </p:nvSpPr>
          <p:spPr bwMode="auto">
            <a:xfrm>
              <a:off x="1502659" y="5008098"/>
              <a:ext cx="2067969" cy="561691"/>
            </a:xfrm>
            <a:prstGeom prst="rect">
              <a:avLst/>
            </a:prstGeom>
            <a:noFill/>
          </p:spPr>
          <p:txBody>
            <a:bodyPr wrap="square">
              <a:spAutoFit/>
            </a:bodyPr>
            <a:lstStyle/>
            <a:p>
              <a:pPr algn="ctr">
                <a:lnSpc>
                  <a:spcPct val="125000"/>
                </a:lnSpc>
              </a:pPr>
              <a:r>
                <a:rPr lang="zh-CN" altLang="en-US" sz="900" dirty="0">
                  <a:solidFill>
                    <a:srgbClr val="000000"/>
                  </a:solidFill>
                  <a:latin typeface="+mj-ea"/>
                  <a:ea typeface="+mj-ea"/>
                  <a:cs typeface="Lato Light" charset="0"/>
                  <a:sym typeface="Lato Light" charset="0"/>
                </a:rPr>
                <a:t>此处添加详细文本描述，建议与标题相关并符合</a:t>
              </a:r>
              <a:endParaRPr lang="en-US" altLang="zh-CN" sz="900" dirty="0">
                <a:solidFill>
                  <a:srgbClr val="000000"/>
                </a:solidFill>
                <a:latin typeface="+mj-ea"/>
                <a:ea typeface="+mj-ea"/>
                <a:cs typeface="Lato Light" charset="0"/>
                <a:sym typeface="Lato Light" charset="0"/>
              </a:endParaRPr>
            </a:p>
          </p:txBody>
        </p:sp>
        <p:sp>
          <p:nvSpPr>
            <p:cNvPr id="34" name="文本框 33"/>
            <p:cNvSpPr txBox="1"/>
            <p:nvPr/>
          </p:nvSpPr>
          <p:spPr bwMode="auto">
            <a:xfrm>
              <a:off x="1555947" y="4629752"/>
              <a:ext cx="1961390" cy="492442"/>
            </a:xfrm>
            <a:prstGeom prst="rect">
              <a:avLst/>
            </a:prstGeom>
            <a:noFill/>
          </p:spPr>
          <p:txBody>
            <a:bodyPr wrap="square">
              <a:spAutoFit/>
            </a:bodyPr>
            <a:lstStyle/>
            <a:p>
              <a:pPr algn="ctr">
                <a:defRPr/>
              </a:pPr>
              <a:r>
                <a:rPr lang="zh-CN" altLang="en-US" sz="1800" spc="75" dirty="0">
                  <a:solidFill>
                    <a:schemeClr val="tx1">
                      <a:lumMod val="65000"/>
                      <a:lumOff val="35000"/>
                    </a:schemeClr>
                  </a:solidFill>
                  <a:latin typeface="+mj-ea"/>
                  <a:ea typeface="+mj-ea"/>
                </a:rPr>
                <a:t>在此添加标题</a:t>
              </a:r>
              <a:endParaRPr lang="zh-CN" altLang="en-US" sz="1800" spc="75" dirty="0">
                <a:solidFill>
                  <a:schemeClr val="tx1">
                    <a:lumMod val="65000"/>
                    <a:lumOff val="35000"/>
                  </a:schemeClr>
                </a:solidFill>
                <a:latin typeface="+mj-ea"/>
                <a:ea typeface="+mj-ea"/>
              </a:endParaRPr>
            </a:p>
          </p:txBody>
        </p:sp>
      </p:grpSp>
      <p:grpSp>
        <p:nvGrpSpPr>
          <p:cNvPr id="35" name="组合 34"/>
          <p:cNvGrpSpPr/>
          <p:nvPr/>
        </p:nvGrpSpPr>
        <p:grpSpPr>
          <a:xfrm>
            <a:off x="6421995" y="1854435"/>
            <a:ext cx="481610" cy="454415"/>
            <a:chOff x="3098700" y="5569159"/>
            <a:chExt cx="642147" cy="605886"/>
          </a:xfrm>
          <a:solidFill>
            <a:srgbClr val="C00002"/>
          </a:solidFill>
        </p:grpSpPr>
        <p:sp>
          <p:nvSpPr>
            <p:cNvPr id="36"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37"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38"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39"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0"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grpSp>
      <p:grpSp>
        <p:nvGrpSpPr>
          <p:cNvPr id="41" name="组合 40"/>
          <p:cNvGrpSpPr/>
          <p:nvPr/>
        </p:nvGrpSpPr>
        <p:grpSpPr>
          <a:xfrm>
            <a:off x="2306391" y="1863987"/>
            <a:ext cx="387965" cy="435313"/>
            <a:chOff x="3199776" y="780891"/>
            <a:chExt cx="470261" cy="527652"/>
          </a:xfrm>
          <a:solidFill>
            <a:srgbClr val="C00002"/>
          </a:solidFill>
        </p:grpSpPr>
        <p:sp>
          <p:nvSpPr>
            <p:cNvPr id="42"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3"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4"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sp>
          <p:nvSpPr>
            <p:cNvPr id="45"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srgbClr val="000000"/>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4" accel="60000" fill="hold" grpId="0" nodeType="afterEffect" p14:presetBounceEnd="40000">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14:bounceEnd="40000">
                                          <p:cBhvr additive="base">
                                            <p:cTn id="26"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accel="60000" fill="hold" grpId="0" nodeType="withEffect" p14:presetBounceEnd="40000">
                                      <p:stCondLst>
                                        <p:cond delay="300"/>
                                      </p:stCondLst>
                                      <p:childTnLst>
                                        <p:set>
                                          <p:cBhvr>
                                            <p:cTn id="29" dur="1" fill="hold">
                                              <p:stCondLst>
                                                <p:cond delay="0"/>
                                              </p:stCondLst>
                                            </p:cTn>
                                            <p:tgtEl>
                                              <p:spTgt spid="11"/>
                                            </p:tgtEl>
                                            <p:attrNameLst>
                                              <p:attrName>style.visibility</p:attrName>
                                            </p:attrNameLst>
                                          </p:cBhvr>
                                          <p:to>
                                            <p:strVal val="visible"/>
                                          </p:to>
                                        </p:set>
                                        <p:anim calcmode="lin" valueType="num" p14:bounceEnd="40000">
                                          <p:cBhvr additive="base">
                                            <p:cTn id="30"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par>
                              <p:cTn id="32" fill="hold">
                                <p:stCondLst>
                                  <p:cond delay="2200"/>
                                </p:stCondLst>
                                <p:childTnLst>
                                  <p:par>
                                    <p:cTn id="33" presetID="53" presetClass="entr" presetSubtype="16"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par>
                              <p:cTn id="38" fill="hold">
                                <p:stCondLst>
                                  <p:cond delay="2700"/>
                                </p:stCondLst>
                                <p:childTnLst>
                                  <p:par>
                                    <p:cTn id="39" presetID="45" presetClass="entr" presetSubtype="0"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anim calcmode="lin" valueType="num">
                                          <p:cBhvr>
                                            <p:cTn id="42" dur="500" fill="hold"/>
                                            <p:tgtEl>
                                              <p:spTgt spid="41"/>
                                            </p:tgtEl>
                                            <p:attrNameLst>
                                              <p:attrName>ppt_w</p:attrName>
                                            </p:attrNameLst>
                                          </p:cBhvr>
                                          <p:tavLst>
                                            <p:tav tm="0" fmla="#ppt_w*sin(2.5*pi*$)">
                                              <p:val>
                                                <p:fltVal val="0"/>
                                              </p:val>
                                            </p:tav>
                                            <p:tav tm="100000">
                                              <p:val>
                                                <p:fltVal val="1"/>
                                              </p:val>
                                            </p:tav>
                                          </p:tavLst>
                                        </p:anim>
                                        <p:anim calcmode="lin" valueType="num">
                                          <p:cBhvr>
                                            <p:cTn id="43" dur="500" fill="hold"/>
                                            <p:tgtEl>
                                              <p:spTgt spid="41"/>
                                            </p:tgtEl>
                                            <p:attrNameLst>
                                              <p:attrName>ppt_h</p:attrName>
                                            </p:attrNameLst>
                                          </p:cBhvr>
                                          <p:tavLst>
                                            <p:tav tm="0">
                                              <p:val>
                                                <p:strVal val="#ppt_h"/>
                                              </p:val>
                                            </p:tav>
                                            <p:tav tm="100000">
                                              <p:val>
                                                <p:strVal val="#ppt_h"/>
                                              </p:val>
                                            </p:tav>
                                          </p:tavLst>
                                        </p:anim>
                                      </p:childTnLst>
                                    </p:cTn>
                                  </p:par>
                                  <p:par>
                                    <p:cTn id="44" presetID="22" presetClass="entr" presetSubtype="8"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3200"/>
                                </p:stCondLst>
                                <p:childTnLst>
                                  <p:par>
                                    <p:cTn id="48" presetID="16" presetClass="entr" presetSubtype="37"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outVertical)">
                                          <p:cBhvr>
                                            <p:cTn id="50" dur="500"/>
                                            <p:tgtEl>
                                              <p:spTgt spid="17"/>
                                            </p:tgtEl>
                                          </p:cBhvr>
                                        </p:animEffect>
                                      </p:childTnLst>
                                    </p:cTn>
                                  </p:par>
                                </p:childTnLst>
                              </p:cTn>
                            </p:par>
                            <p:par>
                              <p:cTn id="51" fill="hold">
                                <p:stCondLst>
                                  <p:cond delay="3700"/>
                                </p:stCondLst>
                                <p:childTnLst>
                                  <p:par>
                                    <p:cTn id="52" presetID="53" presetClass="entr" presetSubtype="16"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childTnLst>
                              </p:cTn>
                            </p:par>
                            <p:par>
                              <p:cTn id="57" fill="hold">
                                <p:stCondLst>
                                  <p:cond delay="4200"/>
                                </p:stCondLst>
                                <p:childTnLst>
                                  <p:par>
                                    <p:cTn id="58" presetID="45" presetClass="entr" presetSubtype="0"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anim calcmode="lin" valueType="num">
                                          <p:cBhvr>
                                            <p:cTn id="61" dur="500" fill="hold"/>
                                            <p:tgtEl>
                                              <p:spTgt spid="35"/>
                                            </p:tgtEl>
                                            <p:attrNameLst>
                                              <p:attrName>ppt_w</p:attrName>
                                            </p:attrNameLst>
                                          </p:cBhvr>
                                          <p:tavLst>
                                            <p:tav tm="0" fmla="#ppt_w*sin(2.5*pi*$)">
                                              <p:val>
                                                <p:fltVal val="0"/>
                                              </p:val>
                                            </p:tav>
                                            <p:tav tm="100000">
                                              <p:val>
                                                <p:fltVal val="1"/>
                                              </p:val>
                                            </p:tav>
                                          </p:tavLst>
                                        </p:anim>
                                        <p:anim calcmode="lin" valueType="num">
                                          <p:cBhvr>
                                            <p:cTn id="62" dur="500" fill="hold"/>
                                            <p:tgtEl>
                                              <p:spTgt spid="35"/>
                                            </p:tgtEl>
                                            <p:attrNameLst>
                                              <p:attrName>ppt_h</p:attrName>
                                            </p:attrNameLst>
                                          </p:cBhvr>
                                          <p:tavLst>
                                            <p:tav tm="0">
                                              <p:val>
                                                <p:strVal val="#ppt_h"/>
                                              </p:val>
                                            </p:tav>
                                            <p:tav tm="100000">
                                              <p:val>
                                                <p:strVal val="#ppt_h"/>
                                              </p:val>
                                            </p:tav>
                                          </p:tavLst>
                                        </p:anim>
                                      </p:childTnLst>
                                    </p:cTn>
                                  </p:par>
                                  <p:par>
                                    <p:cTn id="63" presetID="22" presetClass="entr" presetSubtype="8"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childTnLst>
                              </p:cTn>
                            </p:par>
                            <p:par>
                              <p:cTn id="66" fill="hold">
                                <p:stCondLst>
                                  <p:cond delay="4700"/>
                                </p:stCondLst>
                                <p:childTnLst>
                                  <p:par>
                                    <p:cTn id="67" presetID="16" presetClass="entr" presetSubtype="37"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barn(outVertical)">
                                          <p:cBhvr>
                                            <p:cTn id="69" dur="500"/>
                                            <p:tgtEl>
                                              <p:spTgt spid="26"/>
                                            </p:tgtEl>
                                          </p:cBhvr>
                                        </p:animEffect>
                                      </p:childTnLst>
                                    </p:cTn>
                                  </p:par>
                                </p:childTnLst>
                              </p:cTn>
                            </p:par>
                            <p:par>
                              <p:cTn id="70" fill="hold">
                                <p:stCondLst>
                                  <p:cond delay="5200"/>
                                </p:stCondLst>
                                <p:childTnLst>
                                  <p:par>
                                    <p:cTn id="71" presetID="22" presetClass="entr" presetSubtype="2" fill="hold" grpId="0" nodeType="after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right)">
                                          <p:cBhvr>
                                            <p:cTn id="73" dur="500"/>
                                            <p:tgtEl>
                                              <p:spTgt spid="30"/>
                                            </p:tgtEl>
                                          </p:cBhvr>
                                        </p:animEffect>
                                      </p:childTnLst>
                                    </p:cTn>
                                  </p:par>
                                  <p:par>
                                    <p:cTn id="74" presetID="22" presetClass="entr" presetSubtype="8" fill="hold" grpId="0" nodeType="withEffect">
                                      <p:stCondLst>
                                        <p:cond delay="300"/>
                                      </p:stCondLst>
                                      <p:childTnLst>
                                        <p:set>
                                          <p:cBhvr>
                                            <p:cTn id="75" dur="1" fill="hold">
                                              <p:stCondLst>
                                                <p:cond delay="0"/>
                                              </p:stCondLst>
                                            </p:cTn>
                                            <p:tgtEl>
                                              <p:spTgt spid="31"/>
                                            </p:tgtEl>
                                            <p:attrNameLst>
                                              <p:attrName>style.visibility</p:attrName>
                                            </p:attrNameLst>
                                          </p:cBhvr>
                                          <p:to>
                                            <p:strVal val="visible"/>
                                          </p:to>
                                        </p:set>
                                        <p:animEffect transition="in" filter="wipe(left)">
                                          <p:cBhvr>
                                            <p:cTn id="76" dur="500"/>
                                            <p:tgtEl>
                                              <p:spTgt spid="31"/>
                                            </p:tgtEl>
                                          </p:cBhvr>
                                        </p:animEffect>
                                      </p:childTnLst>
                                    </p:cTn>
                                  </p:par>
                                </p:childTnLst>
                              </p:cTn>
                            </p:par>
                            <p:par>
                              <p:cTn id="77" fill="hold">
                                <p:stCondLst>
                                  <p:cond delay="5700"/>
                                </p:stCondLst>
                                <p:childTnLst>
                                  <p:par>
                                    <p:cTn id="78" presetID="22" presetClass="entr" presetSubtype="1" fill="hold" nodeType="after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30" grpId="0" animBg="1"/>
          <p:bldP spid="31"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4" accel="6000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accel="60000" fill="hold" grpId="0" nodeType="withEffect">
                                      <p:stCondLst>
                                        <p:cond delay="3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par>
                              <p:cTn id="32" fill="hold">
                                <p:stCondLst>
                                  <p:cond delay="2200"/>
                                </p:stCondLst>
                                <p:childTnLst>
                                  <p:par>
                                    <p:cTn id="33" presetID="53" presetClass="entr" presetSubtype="16"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par>
                              <p:cTn id="38" fill="hold">
                                <p:stCondLst>
                                  <p:cond delay="2700"/>
                                </p:stCondLst>
                                <p:childTnLst>
                                  <p:par>
                                    <p:cTn id="39" presetID="45" presetClass="entr" presetSubtype="0"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anim calcmode="lin" valueType="num">
                                          <p:cBhvr>
                                            <p:cTn id="42" dur="500" fill="hold"/>
                                            <p:tgtEl>
                                              <p:spTgt spid="41"/>
                                            </p:tgtEl>
                                            <p:attrNameLst>
                                              <p:attrName>ppt_w</p:attrName>
                                            </p:attrNameLst>
                                          </p:cBhvr>
                                          <p:tavLst>
                                            <p:tav tm="0" fmla="#ppt_w*sin(2.5*pi*$)">
                                              <p:val>
                                                <p:fltVal val="0"/>
                                              </p:val>
                                            </p:tav>
                                            <p:tav tm="100000">
                                              <p:val>
                                                <p:fltVal val="1"/>
                                              </p:val>
                                            </p:tav>
                                          </p:tavLst>
                                        </p:anim>
                                        <p:anim calcmode="lin" valueType="num">
                                          <p:cBhvr>
                                            <p:cTn id="43" dur="500" fill="hold"/>
                                            <p:tgtEl>
                                              <p:spTgt spid="41"/>
                                            </p:tgtEl>
                                            <p:attrNameLst>
                                              <p:attrName>ppt_h</p:attrName>
                                            </p:attrNameLst>
                                          </p:cBhvr>
                                          <p:tavLst>
                                            <p:tav tm="0">
                                              <p:val>
                                                <p:strVal val="#ppt_h"/>
                                              </p:val>
                                            </p:tav>
                                            <p:tav tm="100000">
                                              <p:val>
                                                <p:strVal val="#ppt_h"/>
                                              </p:val>
                                            </p:tav>
                                          </p:tavLst>
                                        </p:anim>
                                      </p:childTnLst>
                                    </p:cTn>
                                  </p:par>
                                  <p:par>
                                    <p:cTn id="44" presetID="22" presetClass="entr" presetSubtype="8"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3200"/>
                                </p:stCondLst>
                                <p:childTnLst>
                                  <p:par>
                                    <p:cTn id="48" presetID="16" presetClass="entr" presetSubtype="37"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outVertical)">
                                          <p:cBhvr>
                                            <p:cTn id="50" dur="500"/>
                                            <p:tgtEl>
                                              <p:spTgt spid="17"/>
                                            </p:tgtEl>
                                          </p:cBhvr>
                                        </p:animEffect>
                                      </p:childTnLst>
                                    </p:cTn>
                                  </p:par>
                                </p:childTnLst>
                              </p:cTn>
                            </p:par>
                            <p:par>
                              <p:cTn id="51" fill="hold">
                                <p:stCondLst>
                                  <p:cond delay="3700"/>
                                </p:stCondLst>
                                <p:childTnLst>
                                  <p:par>
                                    <p:cTn id="52" presetID="53" presetClass="entr" presetSubtype="16"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childTnLst>
                              </p:cTn>
                            </p:par>
                            <p:par>
                              <p:cTn id="57" fill="hold">
                                <p:stCondLst>
                                  <p:cond delay="4200"/>
                                </p:stCondLst>
                                <p:childTnLst>
                                  <p:par>
                                    <p:cTn id="58" presetID="45" presetClass="entr" presetSubtype="0"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anim calcmode="lin" valueType="num">
                                          <p:cBhvr>
                                            <p:cTn id="61" dur="500" fill="hold"/>
                                            <p:tgtEl>
                                              <p:spTgt spid="35"/>
                                            </p:tgtEl>
                                            <p:attrNameLst>
                                              <p:attrName>ppt_w</p:attrName>
                                            </p:attrNameLst>
                                          </p:cBhvr>
                                          <p:tavLst>
                                            <p:tav tm="0" fmla="#ppt_w*sin(2.5*pi*$)">
                                              <p:val>
                                                <p:fltVal val="0"/>
                                              </p:val>
                                            </p:tav>
                                            <p:tav tm="100000">
                                              <p:val>
                                                <p:fltVal val="1"/>
                                              </p:val>
                                            </p:tav>
                                          </p:tavLst>
                                        </p:anim>
                                        <p:anim calcmode="lin" valueType="num">
                                          <p:cBhvr>
                                            <p:cTn id="62" dur="500" fill="hold"/>
                                            <p:tgtEl>
                                              <p:spTgt spid="35"/>
                                            </p:tgtEl>
                                            <p:attrNameLst>
                                              <p:attrName>ppt_h</p:attrName>
                                            </p:attrNameLst>
                                          </p:cBhvr>
                                          <p:tavLst>
                                            <p:tav tm="0">
                                              <p:val>
                                                <p:strVal val="#ppt_h"/>
                                              </p:val>
                                            </p:tav>
                                            <p:tav tm="100000">
                                              <p:val>
                                                <p:strVal val="#ppt_h"/>
                                              </p:val>
                                            </p:tav>
                                          </p:tavLst>
                                        </p:anim>
                                      </p:childTnLst>
                                    </p:cTn>
                                  </p:par>
                                  <p:par>
                                    <p:cTn id="63" presetID="22" presetClass="entr" presetSubtype="8"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childTnLst>
                              </p:cTn>
                            </p:par>
                            <p:par>
                              <p:cTn id="66" fill="hold">
                                <p:stCondLst>
                                  <p:cond delay="4700"/>
                                </p:stCondLst>
                                <p:childTnLst>
                                  <p:par>
                                    <p:cTn id="67" presetID="16" presetClass="entr" presetSubtype="37"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barn(outVertical)">
                                          <p:cBhvr>
                                            <p:cTn id="69" dur="500"/>
                                            <p:tgtEl>
                                              <p:spTgt spid="26"/>
                                            </p:tgtEl>
                                          </p:cBhvr>
                                        </p:animEffect>
                                      </p:childTnLst>
                                    </p:cTn>
                                  </p:par>
                                </p:childTnLst>
                              </p:cTn>
                            </p:par>
                            <p:par>
                              <p:cTn id="70" fill="hold">
                                <p:stCondLst>
                                  <p:cond delay="5200"/>
                                </p:stCondLst>
                                <p:childTnLst>
                                  <p:par>
                                    <p:cTn id="71" presetID="22" presetClass="entr" presetSubtype="2" fill="hold" grpId="0" nodeType="after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right)">
                                          <p:cBhvr>
                                            <p:cTn id="73" dur="500"/>
                                            <p:tgtEl>
                                              <p:spTgt spid="30"/>
                                            </p:tgtEl>
                                          </p:cBhvr>
                                        </p:animEffect>
                                      </p:childTnLst>
                                    </p:cTn>
                                  </p:par>
                                  <p:par>
                                    <p:cTn id="74" presetID="22" presetClass="entr" presetSubtype="8" fill="hold" grpId="0" nodeType="withEffect">
                                      <p:stCondLst>
                                        <p:cond delay="300"/>
                                      </p:stCondLst>
                                      <p:childTnLst>
                                        <p:set>
                                          <p:cBhvr>
                                            <p:cTn id="75" dur="1" fill="hold">
                                              <p:stCondLst>
                                                <p:cond delay="0"/>
                                              </p:stCondLst>
                                            </p:cTn>
                                            <p:tgtEl>
                                              <p:spTgt spid="31"/>
                                            </p:tgtEl>
                                            <p:attrNameLst>
                                              <p:attrName>style.visibility</p:attrName>
                                            </p:attrNameLst>
                                          </p:cBhvr>
                                          <p:to>
                                            <p:strVal val="visible"/>
                                          </p:to>
                                        </p:set>
                                        <p:animEffect transition="in" filter="wipe(left)">
                                          <p:cBhvr>
                                            <p:cTn id="76" dur="500"/>
                                            <p:tgtEl>
                                              <p:spTgt spid="31"/>
                                            </p:tgtEl>
                                          </p:cBhvr>
                                        </p:animEffect>
                                      </p:childTnLst>
                                    </p:cTn>
                                  </p:par>
                                </p:childTnLst>
                              </p:cTn>
                            </p:par>
                            <p:par>
                              <p:cTn id="77" fill="hold">
                                <p:stCondLst>
                                  <p:cond delay="5700"/>
                                </p:stCondLst>
                                <p:childTnLst>
                                  <p:par>
                                    <p:cTn id="78" presetID="22" presetClass="entr" presetSubtype="1" fill="hold" nodeType="after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30" grpId="0" animBg="1"/>
          <p:bldP spid="31"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p:nvPr/>
        </p:nvSpPr>
        <p:spPr>
          <a:xfrm>
            <a:off x="0" y="1653887"/>
            <a:ext cx="1287631" cy="1573301"/>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1" fmla="*/ 0 w 1705100"/>
              <a:gd name="connsiteY0-2" fmla="*/ 0 h 2088232"/>
              <a:gd name="connsiteX1-3" fmla="*/ 1705100 w 1705100"/>
              <a:gd name="connsiteY1-4" fmla="*/ 0 h 2088232"/>
              <a:gd name="connsiteX2-5" fmla="*/ 922602 w 1705100"/>
              <a:gd name="connsiteY2-6" fmla="*/ 1013988 h 2088232"/>
              <a:gd name="connsiteX3-7" fmla="*/ 1705100 w 1705100"/>
              <a:gd name="connsiteY3-8" fmla="*/ 2088232 h 2088232"/>
              <a:gd name="connsiteX4-9" fmla="*/ 0 w 1705100"/>
              <a:gd name="connsiteY4-10" fmla="*/ 2088232 h 2088232"/>
              <a:gd name="connsiteX5" fmla="*/ 0 w 1705100"/>
              <a:gd name="connsiteY5" fmla="*/ 0 h 2088232"/>
              <a:gd name="connsiteX0-11" fmla="*/ 0 w 1705100"/>
              <a:gd name="connsiteY0-12" fmla="*/ 0 h 2088232"/>
              <a:gd name="connsiteX1-13" fmla="*/ 1705100 w 1705100"/>
              <a:gd name="connsiteY1-14" fmla="*/ 0 h 2088232"/>
              <a:gd name="connsiteX2-15" fmla="*/ 1090721 w 1705100"/>
              <a:gd name="connsiteY2-16" fmla="*/ 1075495 h 2088232"/>
              <a:gd name="connsiteX3-17" fmla="*/ 1705100 w 1705100"/>
              <a:gd name="connsiteY3-18" fmla="*/ 2088232 h 2088232"/>
              <a:gd name="connsiteX4-19" fmla="*/ 0 w 1705100"/>
              <a:gd name="connsiteY4-20" fmla="*/ 2088232 h 2088232"/>
              <a:gd name="connsiteX5-21" fmla="*/ 0 w 1705100"/>
              <a:gd name="connsiteY5-22" fmla="*/ 0 h 2088232"/>
              <a:gd name="connsiteX0-23" fmla="*/ 0 w 1705100"/>
              <a:gd name="connsiteY0-24" fmla="*/ 0 h 2088232"/>
              <a:gd name="connsiteX1-25" fmla="*/ 1705100 w 1705100"/>
              <a:gd name="connsiteY1-26" fmla="*/ 0 h 2088232"/>
              <a:gd name="connsiteX2-27" fmla="*/ 1090721 w 1705100"/>
              <a:gd name="connsiteY2-28" fmla="*/ 1075495 h 2088232"/>
              <a:gd name="connsiteX3-29" fmla="*/ 1705100 w 1705100"/>
              <a:gd name="connsiteY3-30" fmla="*/ 2088232 h 2088232"/>
              <a:gd name="connsiteX4-31" fmla="*/ 0 w 1705100"/>
              <a:gd name="connsiteY4-32" fmla="*/ 2088232 h 2088232"/>
              <a:gd name="connsiteX5-33" fmla="*/ 0 w 1705100"/>
              <a:gd name="connsiteY5-34" fmla="*/ 0 h 2088232"/>
              <a:gd name="connsiteX0-35" fmla="*/ 0 w 1705100"/>
              <a:gd name="connsiteY0-36" fmla="*/ 0 h 2088232"/>
              <a:gd name="connsiteX1-37" fmla="*/ 1705100 w 1705100"/>
              <a:gd name="connsiteY1-38" fmla="*/ 0 h 2088232"/>
              <a:gd name="connsiteX2-39" fmla="*/ 1090721 w 1705100"/>
              <a:gd name="connsiteY2-40" fmla="*/ 1075495 h 2088232"/>
              <a:gd name="connsiteX3-41" fmla="*/ 1705100 w 1705100"/>
              <a:gd name="connsiteY3-42" fmla="*/ 2088232 h 2088232"/>
              <a:gd name="connsiteX4-43" fmla="*/ 0 w 1705100"/>
              <a:gd name="connsiteY4-44" fmla="*/ 2088232 h 2088232"/>
              <a:gd name="connsiteX5-45" fmla="*/ 0 w 1705100"/>
              <a:gd name="connsiteY5-46" fmla="*/ 0 h 2088232"/>
              <a:gd name="connsiteX0-47" fmla="*/ 0 w 1705100"/>
              <a:gd name="connsiteY0-48" fmla="*/ 0 h 2088232"/>
              <a:gd name="connsiteX1-49" fmla="*/ 1705100 w 1705100"/>
              <a:gd name="connsiteY1-50" fmla="*/ 0 h 2088232"/>
              <a:gd name="connsiteX2-51" fmla="*/ 1090721 w 1705100"/>
              <a:gd name="connsiteY2-52" fmla="*/ 1075495 h 2088232"/>
              <a:gd name="connsiteX3-53" fmla="*/ 1705100 w 1705100"/>
              <a:gd name="connsiteY3-54" fmla="*/ 2088232 h 2088232"/>
              <a:gd name="connsiteX4-55" fmla="*/ 0 w 1705100"/>
              <a:gd name="connsiteY4-56" fmla="*/ 2088232 h 2088232"/>
              <a:gd name="connsiteX5-57" fmla="*/ 0 w 1705100"/>
              <a:gd name="connsiteY5-58" fmla="*/ 0 h 2088232"/>
              <a:gd name="connsiteX0-59" fmla="*/ 0 w 1705100"/>
              <a:gd name="connsiteY0-60" fmla="*/ 0 h 2088232"/>
              <a:gd name="connsiteX1-61" fmla="*/ 1705100 w 1705100"/>
              <a:gd name="connsiteY1-62" fmla="*/ 0 h 2088232"/>
              <a:gd name="connsiteX2-63" fmla="*/ 1090721 w 1705100"/>
              <a:gd name="connsiteY2-64" fmla="*/ 1075495 h 2088232"/>
              <a:gd name="connsiteX3-65" fmla="*/ 1705100 w 1705100"/>
              <a:gd name="connsiteY3-66" fmla="*/ 2088232 h 2088232"/>
              <a:gd name="connsiteX4-67" fmla="*/ 0 w 1705100"/>
              <a:gd name="connsiteY4-68" fmla="*/ 2088232 h 2088232"/>
              <a:gd name="connsiteX5-69" fmla="*/ 0 w 1705100"/>
              <a:gd name="connsiteY5-70" fmla="*/ 0 h 2088232"/>
              <a:gd name="connsiteX0-71" fmla="*/ 0 w 1705100"/>
              <a:gd name="connsiteY0-72" fmla="*/ 0 h 2088232"/>
              <a:gd name="connsiteX1-73" fmla="*/ 1705100 w 1705100"/>
              <a:gd name="connsiteY1-74" fmla="*/ 0 h 2088232"/>
              <a:gd name="connsiteX2-75" fmla="*/ 1090721 w 1705100"/>
              <a:gd name="connsiteY2-76" fmla="*/ 1075495 h 2088232"/>
              <a:gd name="connsiteX3-77" fmla="*/ 1705100 w 1705100"/>
              <a:gd name="connsiteY3-78" fmla="*/ 2088232 h 2088232"/>
              <a:gd name="connsiteX4-79" fmla="*/ 0 w 1705100"/>
              <a:gd name="connsiteY4-80" fmla="*/ 2088232 h 2088232"/>
              <a:gd name="connsiteX5-81" fmla="*/ 0 w 1705100"/>
              <a:gd name="connsiteY5-82" fmla="*/ 0 h 2088232"/>
              <a:gd name="connsiteX0-83" fmla="*/ 0 w 1705100"/>
              <a:gd name="connsiteY0-84" fmla="*/ 0 h 2088232"/>
              <a:gd name="connsiteX1-85" fmla="*/ 1705100 w 1705100"/>
              <a:gd name="connsiteY1-86" fmla="*/ 0 h 2088232"/>
              <a:gd name="connsiteX2-87" fmla="*/ 1090721 w 1705100"/>
              <a:gd name="connsiteY2-88" fmla="*/ 1075495 h 2088232"/>
              <a:gd name="connsiteX3-89" fmla="*/ 1705100 w 1705100"/>
              <a:gd name="connsiteY3-90" fmla="*/ 2088232 h 2088232"/>
              <a:gd name="connsiteX4-91" fmla="*/ 0 w 1705100"/>
              <a:gd name="connsiteY4-92" fmla="*/ 2088232 h 2088232"/>
              <a:gd name="connsiteX5-93" fmla="*/ 0 w 1705100"/>
              <a:gd name="connsiteY5-94" fmla="*/ 0 h 2088232"/>
              <a:gd name="connsiteX0-95" fmla="*/ 0 w 1705100"/>
              <a:gd name="connsiteY0-96" fmla="*/ 0 h 2088232"/>
              <a:gd name="connsiteX1-97" fmla="*/ 1705100 w 1705100"/>
              <a:gd name="connsiteY1-98" fmla="*/ 0 h 2088232"/>
              <a:gd name="connsiteX2-99" fmla="*/ 1090721 w 1705100"/>
              <a:gd name="connsiteY2-100" fmla="*/ 1075495 h 2088232"/>
              <a:gd name="connsiteX3-101" fmla="*/ 1705100 w 1705100"/>
              <a:gd name="connsiteY3-102" fmla="*/ 2088232 h 2088232"/>
              <a:gd name="connsiteX4-103" fmla="*/ 0 w 1705100"/>
              <a:gd name="connsiteY4-104" fmla="*/ 2088232 h 2088232"/>
              <a:gd name="connsiteX5-105" fmla="*/ 0 w 1705100"/>
              <a:gd name="connsiteY5-106" fmla="*/ 0 h 2088232"/>
              <a:gd name="connsiteX0-107" fmla="*/ 0 w 1705100"/>
              <a:gd name="connsiteY0-108" fmla="*/ 0 h 2088232"/>
              <a:gd name="connsiteX1-109" fmla="*/ 1705100 w 1705100"/>
              <a:gd name="connsiteY1-110" fmla="*/ 0 h 2088232"/>
              <a:gd name="connsiteX2-111" fmla="*/ 1705100 w 1705100"/>
              <a:gd name="connsiteY2-112" fmla="*/ 2088232 h 2088232"/>
              <a:gd name="connsiteX3-113" fmla="*/ 0 w 1705100"/>
              <a:gd name="connsiteY3-114" fmla="*/ 2088232 h 2088232"/>
              <a:gd name="connsiteX4-115" fmla="*/ 0 w 1705100"/>
              <a:gd name="connsiteY4-116" fmla="*/ 0 h 2088232"/>
              <a:gd name="connsiteX0-117" fmla="*/ 0 w 1739059"/>
              <a:gd name="connsiteY0-118" fmla="*/ 0 h 2088232"/>
              <a:gd name="connsiteX1-119" fmla="*/ 1705100 w 1739059"/>
              <a:gd name="connsiteY1-120" fmla="*/ 0 h 2088232"/>
              <a:gd name="connsiteX2-121" fmla="*/ 1705100 w 1739059"/>
              <a:gd name="connsiteY2-122" fmla="*/ 2088232 h 2088232"/>
              <a:gd name="connsiteX3-123" fmla="*/ 0 w 1739059"/>
              <a:gd name="connsiteY3-124" fmla="*/ 2088232 h 2088232"/>
              <a:gd name="connsiteX4-125" fmla="*/ 0 w 1739059"/>
              <a:gd name="connsiteY4-126" fmla="*/ 0 h 2088232"/>
              <a:gd name="connsiteX0-127" fmla="*/ 0 w 1705100"/>
              <a:gd name="connsiteY0-128" fmla="*/ 0 h 2088232"/>
              <a:gd name="connsiteX1-129" fmla="*/ 1705100 w 1705100"/>
              <a:gd name="connsiteY1-130" fmla="*/ 0 h 2088232"/>
              <a:gd name="connsiteX2-131" fmla="*/ 1705100 w 1705100"/>
              <a:gd name="connsiteY2-132" fmla="*/ 2088232 h 2088232"/>
              <a:gd name="connsiteX3-133" fmla="*/ 0 w 1705100"/>
              <a:gd name="connsiteY3-134" fmla="*/ 2088232 h 2088232"/>
              <a:gd name="connsiteX4-135" fmla="*/ 0 w 1705100"/>
              <a:gd name="connsiteY4-136" fmla="*/ 0 h 2088232"/>
              <a:gd name="connsiteX0-137" fmla="*/ 0 w 1705100"/>
              <a:gd name="connsiteY0-138" fmla="*/ 0 h 2088232"/>
              <a:gd name="connsiteX1-139" fmla="*/ 1705100 w 1705100"/>
              <a:gd name="connsiteY1-140" fmla="*/ 0 h 2088232"/>
              <a:gd name="connsiteX2-141" fmla="*/ 1705100 w 1705100"/>
              <a:gd name="connsiteY2-142" fmla="*/ 2088232 h 2088232"/>
              <a:gd name="connsiteX3-143" fmla="*/ 0 w 1705100"/>
              <a:gd name="connsiteY3-144" fmla="*/ 2088232 h 2088232"/>
              <a:gd name="connsiteX4-145" fmla="*/ 0 w 1705100"/>
              <a:gd name="connsiteY4-146" fmla="*/ 0 h 2088232"/>
              <a:gd name="connsiteX0-147" fmla="*/ 0 w 1705100"/>
              <a:gd name="connsiteY0-148" fmla="*/ 0 h 2088232"/>
              <a:gd name="connsiteX1-149" fmla="*/ 1705100 w 1705100"/>
              <a:gd name="connsiteY1-150" fmla="*/ 0 h 2088232"/>
              <a:gd name="connsiteX2-151" fmla="*/ 1705100 w 1705100"/>
              <a:gd name="connsiteY2-152" fmla="*/ 2088232 h 2088232"/>
              <a:gd name="connsiteX3-153" fmla="*/ 0 w 1705100"/>
              <a:gd name="connsiteY3-154" fmla="*/ 2088232 h 2088232"/>
              <a:gd name="connsiteX4-155" fmla="*/ 0 w 1705100"/>
              <a:gd name="connsiteY4-156" fmla="*/ 0 h 2088232"/>
              <a:gd name="connsiteX0-157" fmla="*/ 0 w 1746105"/>
              <a:gd name="connsiteY0-158" fmla="*/ 0 h 2088232"/>
              <a:gd name="connsiteX1-159" fmla="*/ 1746105 w 1746105"/>
              <a:gd name="connsiteY1-160" fmla="*/ 0 h 2088232"/>
              <a:gd name="connsiteX2-161" fmla="*/ 1705100 w 1746105"/>
              <a:gd name="connsiteY2-162" fmla="*/ 2088232 h 2088232"/>
              <a:gd name="connsiteX3-163" fmla="*/ 0 w 1746105"/>
              <a:gd name="connsiteY3-164" fmla="*/ 2088232 h 2088232"/>
              <a:gd name="connsiteX4-165" fmla="*/ 0 w 1746105"/>
              <a:gd name="connsiteY4-166" fmla="*/ 0 h 2088232"/>
              <a:gd name="connsiteX0-167" fmla="*/ 0 w 1746105"/>
              <a:gd name="connsiteY0-168" fmla="*/ 0 h 2088232"/>
              <a:gd name="connsiteX1-169" fmla="*/ 1746105 w 1746105"/>
              <a:gd name="connsiteY1-170" fmla="*/ 0 h 2088232"/>
              <a:gd name="connsiteX2-171" fmla="*/ 1705100 w 1746105"/>
              <a:gd name="connsiteY2-172" fmla="*/ 2088232 h 2088232"/>
              <a:gd name="connsiteX3-173" fmla="*/ 0 w 1746105"/>
              <a:gd name="connsiteY3-174" fmla="*/ 2088232 h 2088232"/>
              <a:gd name="connsiteX4-175" fmla="*/ 0 w 1746105"/>
              <a:gd name="connsiteY4-176" fmla="*/ 0 h 2088232"/>
              <a:gd name="connsiteX0-177" fmla="*/ 0 w 1746105"/>
              <a:gd name="connsiteY0-178" fmla="*/ 0 h 2088232"/>
              <a:gd name="connsiteX1-179" fmla="*/ 1746105 w 1746105"/>
              <a:gd name="connsiteY1-180" fmla="*/ 0 h 2088232"/>
              <a:gd name="connsiteX2-181" fmla="*/ 1705100 w 1746105"/>
              <a:gd name="connsiteY2-182" fmla="*/ 2088232 h 2088232"/>
              <a:gd name="connsiteX3-183" fmla="*/ 0 w 1746105"/>
              <a:gd name="connsiteY3-184" fmla="*/ 2088232 h 2088232"/>
              <a:gd name="connsiteX4-185" fmla="*/ 0 w 1746105"/>
              <a:gd name="connsiteY4-186" fmla="*/ 0 h 2088232"/>
              <a:gd name="connsiteX0-187" fmla="*/ 0 w 1762506"/>
              <a:gd name="connsiteY0-188" fmla="*/ 0 h 2088232"/>
              <a:gd name="connsiteX1-189" fmla="*/ 1746105 w 1762506"/>
              <a:gd name="connsiteY1-190" fmla="*/ 0 h 2088232"/>
              <a:gd name="connsiteX2-191" fmla="*/ 1762506 w 1762506"/>
              <a:gd name="connsiteY2-192" fmla="*/ 2088232 h 2088232"/>
              <a:gd name="connsiteX3-193" fmla="*/ 0 w 1762506"/>
              <a:gd name="connsiteY3-194" fmla="*/ 2088232 h 2088232"/>
              <a:gd name="connsiteX4-195" fmla="*/ 0 w 1762506"/>
              <a:gd name="connsiteY4-196" fmla="*/ 0 h 2088232"/>
              <a:gd name="connsiteX0-197" fmla="*/ 0 w 1762506"/>
              <a:gd name="connsiteY0-198" fmla="*/ 0 h 2088232"/>
              <a:gd name="connsiteX1-199" fmla="*/ 1746105 w 1762506"/>
              <a:gd name="connsiteY1-200" fmla="*/ 0 h 2088232"/>
              <a:gd name="connsiteX2-201" fmla="*/ 1762506 w 1762506"/>
              <a:gd name="connsiteY2-202" fmla="*/ 2088232 h 2088232"/>
              <a:gd name="connsiteX3-203" fmla="*/ 0 w 1762506"/>
              <a:gd name="connsiteY3-204" fmla="*/ 2088232 h 2088232"/>
              <a:gd name="connsiteX4-205" fmla="*/ 0 w 1762506"/>
              <a:gd name="connsiteY4-206" fmla="*/ 0 h 2088232"/>
              <a:gd name="connsiteX0-207" fmla="*/ 0 w 1762506"/>
              <a:gd name="connsiteY0-208" fmla="*/ 0 h 2088232"/>
              <a:gd name="connsiteX1-209" fmla="*/ 1746105 w 1762506"/>
              <a:gd name="connsiteY1-210" fmla="*/ 0 h 2088232"/>
              <a:gd name="connsiteX2-211" fmla="*/ 1762506 w 1762506"/>
              <a:gd name="connsiteY2-212" fmla="*/ 2088232 h 2088232"/>
              <a:gd name="connsiteX3-213" fmla="*/ 0 w 1762506"/>
              <a:gd name="connsiteY3-214" fmla="*/ 2088232 h 2088232"/>
              <a:gd name="connsiteX4-215" fmla="*/ 0 w 1762506"/>
              <a:gd name="connsiteY4-216" fmla="*/ 0 h 2088232"/>
              <a:gd name="connsiteX0-217" fmla="*/ 0 w 1762506"/>
              <a:gd name="connsiteY0-218" fmla="*/ 0 h 2088232"/>
              <a:gd name="connsiteX1-219" fmla="*/ 1746105 w 1762506"/>
              <a:gd name="connsiteY1-220" fmla="*/ 0 h 2088232"/>
              <a:gd name="connsiteX2-221" fmla="*/ 1762506 w 1762506"/>
              <a:gd name="connsiteY2-222" fmla="*/ 2088232 h 2088232"/>
              <a:gd name="connsiteX3-223" fmla="*/ 0 w 1762506"/>
              <a:gd name="connsiteY3-224" fmla="*/ 2088232 h 2088232"/>
              <a:gd name="connsiteX4-225" fmla="*/ 0 w 1762506"/>
              <a:gd name="connsiteY4-226" fmla="*/ 0 h 2088232"/>
              <a:gd name="connsiteX0-227" fmla="*/ 0 w 1762506"/>
              <a:gd name="connsiteY0-228" fmla="*/ 0 h 2088232"/>
              <a:gd name="connsiteX1-229" fmla="*/ 1746105 w 1762506"/>
              <a:gd name="connsiteY1-230" fmla="*/ 0 h 2088232"/>
              <a:gd name="connsiteX2-231" fmla="*/ 1762506 w 1762506"/>
              <a:gd name="connsiteY2-232" fmla="*/ 2088232 h 2088232"/>
              <a:gd name="connsiteX3-233" fmla="*/ 0 w 1762506"/>
              <a:gd name="connsiteY3-234" fmla="*/ 2088232 h 2088232"/>
              <a:gd name="connsiteX4-235" fmla="*/ 0 w 1762506"/>
              <a:gd name="connsiteY4-236" fmla="*/ 0 h 2088232"/>
              <a:gd name="connsiteX0-237" fmla="*/ 0 w 1762506"/>
              <a:gd name="connsiteY0-238" fmla="*/ 0 h 2088232"/>
              <a:gd name="connsiteX1-239" fmla="*/ 1746105 w 1762506"/>
              <a:gd name="connsiteY1-240" fmla="*/ 0 h 2088232"/>
              <a:gd name="connsiteX2-241" fmla="*/ 1762506 w 1762506"/>
              <a:gd name="connsiteY2-242" fmla="*/ 2088232 h 2088232"/>
              <a:gd name="connsiteX3-243" fmla="*/ 0 w 1762506"/>
              <a:gd name="connsiteY3-244" fmla="*/ 2088232 h 2088232"/>
              <a:gd name="connsiteX4-245" fmla="*/ 0 w 1762506"/>
              <a:gd name="connsiteY4-246" fmla="*/ 0 h 2088232"/>
              <a:gd name="connsiteX0-247" fmla="*/ 0 w 1762506"/>
              <a:gd name="connsiteY0-248" fmla="*/ 0 h 2088232"/>
              <a:gd name="connsiteX1-249" fmla="*/ 1746105 w 1762506"/>
              <a:gd name="connsiteY1-250" fmla="*/ 0 h 2088232"/>
              <a:gd name="connsiteX2-251" fmla="*/ 1762506 w 1762506"/>
              <a:gd name="connsiteY2-252" fmla="*/ 2088232 h 2088232"/>
              <a:gd name="connsiteX3-253" fmla="*/ 0 w 1762506"/>
              <a:gd name="connsiteY3-254" fmla="*/ 2088232 h 2088232"/>
              <a:gd name="connsiteX4-255" fmla="*/ 0 w 1762506"/>
              <a:gd name="connsiteY4-256" fmla="*/ 0 h 2088232"/>
              <a:gd name="connsiteX0-257" fmla="*/ 0 w 1762506"/>
              <a:gd name="connsiteY0-258" fmla="*/ 0 h 2088232"/>
              <a:gd name="connsiteX1-259" fmla="*/ 1746105 w 1762506"/>
              <a:gd name="connsiteY1-260" fmla="*/ 0 h 2088232"/>
              <a:gd name="connsiteX2-261" fmla="*/ 1762506 w 1762506"/>
              <a:gd name="connsiteY2-262" fmla="*/ 2088232 h 2088232"/>
              <a:gd name="connsiteX3-263" fmla="*/ 0 w 1762506"/>
              <a:gd name="connsiteY3-264" fmla="*/ 2088232 h 2088232"/>
              <a:gd name="connsiteX4-265" fmla="*/ 0 w 1762506"/>
              <a:gd name="connsiteY4-266" fmla="*/ 0 h 2088232"/>
              <a:gd name="connsiteX0-267" fmla="*/ 0 w 1762506"/>
              <a:gd name="connsiteY0-268" fmla="*/ 0 h 2088237"/>
              <a:gd name="connsiteX1-269" fmla="*/ 1746105 w 1762506"/>
              <a:gd name="connsiteY1-270" fmla="*/ 0 h 2088237"/>
              <a:gd name="connsiteX2-271" fmla="*/ 1762506 w 1762506"/>
              <a:gd name="connsiteY2-272" fmla="*/ 2088232 h 2088237"/>
              <a:gd name="connsiteX3-273" fmla="*/ 0 w 1762506"/>
              <a:gd name="connsiteY3-274" fmla="*/ 2088232 h 2088237"/>
              <a:gd name="connsiteX4-275" fmla="*/ 0 w 1762506"/>
              <a:gd name="connsiteY4-276" fmla="*/ 0 h 2088237"/>
              <a:gd name="connsiteX0-277" fmla="*/ 0 w 1762506"/>
              <a:gd name="connsiteY0-278" fmla="*/ 0 h 2088236"/>
              <a:gd name="connsiteX1-279" fmla="*/ 1746105 w 1762506"/>
              <a:gd name="connsiteY1-280" fmla="*/ 0 h 2088236"/>
              <a:gd name="connsiteX2-281" fmla="*/ 1762506 w 1762506"/>
              <a:gd name="connsiteY2-282" fmla="*/ 2088232 h 2088236"/>
              <a:gd name="connsiteX3-283" fmla="*/ 0 w 1762506"/>
              <a:gd name="connsiteY3-284" fmla="*/ 2088232 h 2088236"/>
              <a:gd name="connsiteX4-285" fmla="*/ 0 w 1762506"/>
              <a:gd name="connsiteY4-286" fmla="*/ 0 h 2088236"/>
              <a:gd name="connsiteX0-287" fmla="*/ 0 w 1762506"/>
              <a:gd name="connsiteY0-288" fmla="*/ 0 h 2088237"/>
              <a:gd name="connsiteX1-289" fmla="*/ 1746105 w 1762506"/>
              <a:gd name="connsiteY1-290" fmla="*/ 0 h 2088237"/>
              <a:gd name="connsiteX2-291" fmla="*/ 1762506 w 1762506"/>
              <a:gd name="connsiteY2-292" fmla="*/ 2088232 h 2088237"/>
              <a:gd name="connsiteX3-293" fmla="*/ 0 w 1762506"/>
              <a:gd name="connsiteY3-294" fmla="*/ 2088232 h 2088237"/>
              <a:gd name="connsiteX4-295" fmla="*/ 0 w 1762506"/>
              <a:gd name="connsiteY4-296" fmla="*/ 0 h 2088237"/>
              <a:gd name="connsiteX0-297" fmla="*/ 0 w 1762506"/>
              <a:gd name="connsiteY0-298" fmla="*/ 0 h 2088685"/>
              <a:gd name="connsiteX1-299" fmla="*/ 1746105 w 1762506"/>
              <a:gd name="connsiteY1-300" fmla="*/ 0 h 2088685"/>
              <a:gd name="connsiteX2-301" fmla="*/ 1762506 w 1762506"/>
              <a:gd name="connsiteY2-302" fmla="*/ 2088232 h 2088685"/>
              <a:gd name="connsiteX3-303" fmla="*/ 0 w 1762506"/>
              <a:gd name="connsiteY3-304" fmla="*/ 2088232 h 2088685"/>
              <a:gd name="connsiteX4-305" fmla="*/ 0 w 1762506"/>
              <a:gd name="connsiteY4-306" fmla="*/ 0 h 2088685"/>
              <a:gd name="connsiteX0-307" fmla="*/ 0 w 1762506"/>
              <a:gd name="connsiteY0-308" fmla="*/ 0 h 2088685"/>
              <a:gd name="connsiteX1-309" fmla="*/ 1690839 w 1762506"/>
              <a:gd name="connsiteY1-310" fmla="*/ 0 h 2088685"/>
              <a:gd name="connsiteX2-311" fmla="*/ 1762506 w 1762506"/>
              <a:gd name="connsiteY2-312" fmla="*/ 2088232 h 2088685"/>
              <a:gd name="connsiteX3-313" fmla="*/ 0 w 1762506"/>
              <a:gd name="connsiteY3-314" fmla="*/ 2088232 h 2088685"/>
              <a:gd name="connsiteX4-315" fmla="*/ 0 w 1762506"/>
              <a:gd name="connsiteY4-316" fmla="*/ 0 h 2088685"/>
              <a:gd name="connsiteX0-317" fmla="*/ 0 w 1762506"/>
              <a:gd name="connsiteY0-318" fmla="*/ 0 h 2088676"/>
              <a:gd name="connsiteX1-319" fmla="*/ 1690839 w 1762506"/>
              <a:gd name="connsiteY1-320" fmla="*/ 0 h 2088676"/>
              <a:gd name="connsiteX2-321" fmla="*/ 1762506 w 1762506"/>
              <a:gd name="connsiteY2-322" fmla="*/ 2088232 h 2088676"/>
              <a:gd name="connsiteX3-323" fmla="*/ 0 w 1762506"/>
              <a:gd name="connsiteY3-324" fmla="*/ 2088232 h 2088676"/>
              <a:gd name="connsiteX4-325" fmla="*/ 0 w 1762506"/>
              <a:gd name="connsiteY4-326" fmla="*/ 0 h 2088676"/>
              <a:gd name="connsiteX0-327" fmla="*/ 0 w 1762506"/>
              <a:gd name="connsiteY0-328" fmla="*/ 0 h 2088845"/>
              <a:gd name="connsiteX1-329" fmla="*/ 1690839 w 1762506"/>
              <a:gd name="connsiteY1-330" fmla="*/ 0 h 2088845"/>
              <a:gd name="connsiteX2-331" fmla="*/ 1762506 w 1762506"/>
              <a:gd name="connsiteY2-332" fmla="*/ 2088232 h 2088845"/>
              <a:gd name="connsiteX3-333" fmla="*/ 0 w 1762506"/>
              <a:gd name="connsiteY3-334" fmla="*/ 2088232 h 2088845"/>
              <a:gd name="connsiteX4-335" fmla="*/ 0 w 1762506"/>
              <a:gd name="connsiteY4-336" fmla="*/ 0 h 2088845"/>
              <a:gd name="connsiteX0-337" fmla="*/ 0 w 1717289"/>
              <a:gd name="connsiteY0-338" fmla="*/ 0 h 2098890"/>
              <a:gd name="connsiteX1-339" fmla="*/ 1690839 w 1717289"/>
              <a:gd name="connsiteY1-340" fmla="*/ 0 h 2098890"/>
              <a:gd name="connsiteX2-341" fmla="*/ 1717289 w 1717289"/>
              <a:gd name="connsiteY2-342" fmla="*/ 2098281 h 2098890"/>
              <a:gd name="connsiteX3-343" fmla="*/ 0 w 1717289"/>
              <a:gd name="connsiteY3-344" fmla="*/ 2088232 h 2098890"/>
              <a:gd name="connsiteX4-345" fmla="*/ 0 w 1717289"/>
              <a:gd name="connsiteY4-346" fmla="*/ 0 h 2098890"/>
              <a:gd name="connsiteX0-347" fmla="*/ 0 w 1717289"/>
              <a:gd name="connsiteY0-348" fmla="*/ 0 h 2098281"/>
              <a:gd name="connsiteX1-349" fmla="*/ 1690839 w 1717289"/>
              <a:gd name="connsiteY1-350" fmla="*/ 0 h 2098281"/>
              <a:gd name="connsiteX2-351" fmla="*/ 1717289 w 1717289"/>
              <a:gd name="connsiteY2-352" fmla="*/ 2098281 h 2098281"/>
              <a:gd name="connsiteX3-353" fmla="*/ 0 w 1717289"/>
              <a:gd name="connsiteY3-354" fmla="*/ 2088232 h 2098281"/>
              <a:gd name="connsiteX4-355" fmla="*/ 0 w 1717289"/>
              <a:gd name="connsiteY4-356" fmla="*/ 0 h 2098281"/>
              <a:gd name="connsiteX0-357" fmla="*/ 0 w 1717289"/>
              <a:gd name="connsiteY0-358" fmla="*/ 0 h 2098281"/>
              <a:gd name="connsiteX1-359" fmla="*/ 1690839 w 1717289"/>
              <a:gd name="connsiteY1-360" fmla="*/ 0 h 2098281"/>
              <a:gd name="connsiteX2-361" fmla="*/ 1717289 w 1717289"/>
              <a:gd name="connsiteY2-362" fmla="*/ 2098281 h 2098281"/>
              <a:gd name="connsiteX3-363" fmla="*/ 0 w 1717289"/>
              <a:gd name="connsiteY3-364" fmla="*/ 2088232 h 2098281"/>
              <a:gd name="connsiteX4-365" fmla="*/ 0 w 1717289"/>
              <a:gd name="connsiteY4-366" fmla="*/ 0 h 2098281"/>
              <a:gd name="connsiteX0-367" fmla="*/ 0 w 1717289"/>
              <a:gd name="connsiteY0-368" fmla="*/ 0 h 2098281"/>
              <a:gd name="connsiteX1-369" fmla="*/ 1690839 w 1717289"/>
              <a:gd name="connsiteY1-370" fmla="*/ 0 h 2098281"/>
              <a:gd name="connsiteX2-371" fmla="*/ 1717289 w 1717289"/>
              <a:gd name="connsiteY2-372" fmla="*/ 2098281 h 2098281"/>
              <a:gd name="connsiteX3-373" fmla="*/ 0 w 1717289"/>
              <a:gd name="connsiteY3-374" fmla="*/ 2088232 h 2098281"/>
              <a:gd name="connsiteX4-375" fmla="*/ 0 w 1717289"/>
              <a:gd name="connsiteY4-376" fmla="*/ 0 h 2098281"/>
              <a:gd name="connsiteX0-377" fmla="*/ 0 w 1717289"/>
              <a:gd name="connsiteY0-378" fmla="*/ 0 h 2098281"/>
              <a:gd name="connsiteX1-379" fmla="*/ 1690839 w 1717289"/>
              <a:gd name="connsiteY1-380" fmla="*/ 0 h 2098281"/>
              <a:gd name="connsiteX2-381" fmla="*/ 1717289 w 1717289"/>
              <a:gd name="connsiteY2-382" fmla="*/ 2098281 h 2098281"/>
              <a:gd name="connsiteX3-383" fmla="*/ 0 w 1717289"/>
              <a:gd name="connsiteY3-384" fmla="*/ 2088232 h 2098281"/>
              <a:gd name="connsiteX4-385" fmla="*/ 0 w 1717289"/>
              <a:gd name="connsiteY4-386" fmla="*/ 0 h 2098281"/>
              <a:gd name="connsiteX0-387" fmla="*/ 0 w 1717289"/>
              <a:gd name="connsiteY0-388" fmla="*/ 0 h 2098281"/>
              <a:gd name="connsiteX1-389" fmla="*/ 1690839 w 1717289"/>
              <a:gd name="connsiteY1-390" fmla="*/ 0 h 2098281"/>
              <a:gd name="connsiteX2-391" fmla="*/ 1717289 w 1717289"/>
              <a:gd name="connsiteY2-392" fmla="*/ 2098281 h 2098281"/>
              <a:gd name="connsiteX3-393" fmla="*/ 0 w 1717289"/>
              <a:gd name="connsiteY3-394" fmla="*/ 2088232 h 2098281"/>
              <a:gd name="connsiteX4-395" fmla="*/ 0 w 1717289"/>
              <a:gd name="connsiteY4-396" fmla="*/ 0 h 2098281"/>
              <a:gd name="connsiteX0-397" fmla="*/ 0 w 1717289"/>
              <a:gd name="connsiteY0-398" fmla="*/ 0 h 2098281"/>
              <a:gd name="connsiteX1-399" fmla="*/ 1690839 w 1717289"/>
              <a:gd name="connsiteY1-400" fmla="*/ 0 h 2098281"/>
              <a:gd name="connsiteX2-401" fmla="*/ 1717289 w 1717289"/>
              <a:gd name="connsiteY2-402" fmla="*/ 2098281 h 2098281"/>
              <a:gd name="connsiteX3-403" fmla="*/ 0 w 1717289"/>
              <a:gd name="connsiteY3-404" fmla="*/ 2088232 h 2098281"/>
              <a:gd name="connsiteX4-405" fmla="*/ 0 w 1717289"/>
              <a:gd name="connsiteY4-406" fmla="*/ 0 h 2098281"/>
              <a:gd name="connsiteX0-407" fmla="*/ 0 w 1717289"/>
              <a:gd name="connsiteY0-408" fmla="*/ 0 h 2098281"/>
              <a:gd name="connsiteX1-409" fmla="*/ 1674437 w 1717289"/>
              <a:gd name="connsiteY1-410" fmla="*/ 4101 h 2098281"/>
              <a:gd name="connsiteX2-411" fmla="*/ 1717289 w 1717289"/>
              <a:gd name="connsiteY2-412" fmla="*/ 2098281 h 2098281"/>
              <a:gd name="connsiteX3-413" fmla="*/ 0 w 1717289"/>
              <a:gd name="connsiteY3-414" fmla="*/ 2088232 h 2098281"/>
              <a:gd name="connsiteX4-415" fmla="*/ 0 w 1717289"/>
              <a:gd name="connsiteY4-416" fmla="*/ 0 h 2098281"/>
              <a:gd name="connsiteX0-417" fmla="*/ 0 w 1717289"/>
              <a:gd name="connsiteY0-418" fmla="*/ 0 h 2098281"/>
              <a:gd name="connsiteX1-419" fmla="*/ 1674437 w 1717289"/>
              <a:gd name="connsiteY1-420" fmla="*/ 4101 h 2098281"/>
              <a:gd name="connsiteX2-421" fmla="*/ 1717289 w 1717289"/>
              <a:gd name="connsiteY2-422" fmla="*/ 2098281 h 2098281"/>
              <a:gd name="connsiteX3-423" fmla="*/ 0 w 1717289"/>
              <a:gd name="connsiteY3-424" fmla="*/ 2088232 h 2098281"/>
              <a:gd name="connsiteX4-425" fmla="*/ 0 w 1717289"/>
              <a:gd name="connsiteY4-426" fmla="*/ 0 h 20982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 name="椭圆 4"/>
          <p:cNvSpPr/>
          <p:nvPr/>
        </p:nvSpPr>
        <p:spPr>
          <a:xfrm>
            <a:off x="900548" y="1545903"/>
            <a:ext cx="1781734" cy="1781734"/>
          </a:xfrm>
          <a:prstGeom prst="ellipse">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grpSp>
        <p:nvGrpSpPr>
          <p:cNvPr id="6" name="组合 5"/>
          <p:cNvGrpSpPr/>
          <p:nvPr/>
        </p:nvGrpSpPr>
        <p:grpSpPr>
          <a:xfrm>
            <a:off x="1373840" y="1761871"/>
            <a:ext cx="796344" cy="769084"/>
            <a:chOff x="5512720" y="2152017"/>
            <a:chExt cx="583915" cy="496874"/>
          </a:xfrm>
        </p:grpSpPr>
        <p:sp>
          <p:nvSpPr>
            <p:cNvPr id="7"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65"/>
            </a:p>
          </p:txBody>
        </p:sp>
        <p:sp>
          <p:nvSpPr>
            <p:cNvPr id="8"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65"/>
            </a:p>
          </p:txBody>
        </p:sp>
      </p:grpSp>
      <p:sp>
        <p:nvSpPr>
          <p:cNvPr id="9" name="标题 4"/>
          <p:cNvSpPr txBox="1"/>
          <p:nvPr/>
        </p:nvSpPr>
        <p:spPr>
          <a:xfrm>
            <a:off x="1332484" y="2612998"/>
            <a:ext cx="971855" cy="602200"/>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100" b="1" dirty="0">
                <a:solidFill>
                  <a:schemeClr val="bg1"/>
                </a:solidFill>
                <a:latin typeface="微软雅黑" panose="020B0503020204020204" pitchFamily="34" charset="-122"/>
                <a:ea typeface="微软雅黑" panose="020B0503020204020204" pitchFamily="34" charset="-122"/>
              </a:rPr>
              <a:t>目   录</a:t>
            </a:r>
            <a:endParaRPr lang="en-US" altLang="zh-CN" sz="2100" b="1" dirty="0">
              <a:solidFill>
                <a:schemeClr val="bg1"/>
              </a:solidFill>
              <a:latin typeface="微软雅黑" panose="020B0503020204020204" pitchFamily="34" charset="-122"/>
              <a:ea typeface="微软雅黑" panose="020B0503020204020204" pitchFamily="34" charset="-122"/>
            </a:endParaRPr>
          </a:p>
          <a:p>
            <a:pPr algn="l"/>
            <a:r>
              <a:rPr lang="en-US" altLang="zh-CN" sz="1050" b="1" dirty="0">
                <a:solidFill>
                  <a:schemeClr val="bg1"/>
                </a:solidFill>
                <a:latin typeface="微软雅黑" panose="020B0503020204020204" pitchFamily="34" charset="-122"/>
                <a:ea typeface="微软雅黑" panose="020B0503020204020204" pitchFamily="34" charset="-122"/>
              </a:rPr>
              <a:t>CONTENTS</a:t>
            </a:r>
            <a:endParaRPr lang="zh-CN" altLang="en-US" sz="825" b="1" dirty="0">
              <a:solidFill>
                <a:schemeClr val="bg1"/>
              </a:solidFill>
              <a:latin typeface="微软雅黑" panose="020B0503020204020204" pitchFamily="34" charset="-122"/>
              <a:ea typeface="微软雅黑" panose="020B0503020204020204" pitchFamily="34" charset="-122"/>
            </a:endParaRPr>
          </a:p>
          <a:p>
            <a:pPr algn="l"/>
            <a:endParaRPr lang="en-US" altLang="zh-CN" sz="1050" b="1"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a:xfrm>
            <a:off x="1008532" y="1644748"/>
            <a:ext cx="1574906" cy="15749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1" name="圆角矩形 10"/>
          <p:cNvSpPr/>
          <p:nvPr/>
        </p:nvSpPr>
        <p:spPr>
          <a:xfrm>
            <a:off x="3114218" y="1149725"/>
            <a:ext cx="2915565" cy="360423"/>
          </a:xfrm>
          <a:prstGeom prst="roundRect">
            <a:avLst>
              <a:gd name="adj" fmla="val 50000"/>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2" name="椭圆 11"/>
          <p:cNvSpPr/>
          <p:nvPr/>
        </p:nvSpPr>
        <p:spPr>
          <a:xfrm>
            <a:off x="2898250" y="1113967"/>
            <a:ext cx="431936" cy="431936"/>
          </a:xfrm>
          <a:prstGeom prst="ellipse">
            <a:avLst/>
          </a:prstGeom>
          <a:solidFill>
            <a:srgbClr val="C1000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3" name="标题 4"/>
          <p:cNvSpPr txBox="1"/>
          <p:nvPr/>
        </p:nvSpPr>
        <p:spPr>
          <a:xfrm>
            <a:off x="2898250" y="1249560"/>
            <a:ext cx="431936" cy="37325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pitchFamily="34" charset="-122"/>
                <a:ea typeface="微软雅黑" panose="020B0503020204020204" pitchFamily="34" charset="-122"/>
              </a:rPr>
              <a:t>1</a:t>
            </a:r>
            <a:endParaRPr lang="zh-CN" altLang="en-US" sz="825" b="1" dirty="0">
              <a:solidFill>
                <a:schemeClr val="bg1"/>
              </a:solidFill>
              <a:latin typeface="微软雅黑" panose="020B0503020204020204" pitchFamily="34" charset="-122"/>
              <a:ea typeface="微软雅黑" panose="020B0503020204020204" pitchFamily="34" charset="-122"/>
            </a:endParaRPr>
          </a:p>
          <a:p>
            <a:endParaRPr lang="en-US" altLang="zh-CN" sz="1050" b="1" dirty="0">
              <a:solidFill>
                <a:schemeClr val="bg1"/>
              </a:solidFill>
              <a:latin typeface="微软雅黑" panose="020B0503020204020204" pitchFamily="34" charset="-122"/>
              <a:ea typeface="微软雅黑" panose="020B0503020204020204" pitchFamily="34" charset="-122"/>
            </a:endParaRPr>
          </a:p>
        </p:txBody>
      </p:sp>
      <p:sp>
        <p:nvSpPr>
          <p:cNvPr id="14" name="标题 4"/>
          <p:cNvSpPr txBox="1"/>
          <p:nvPr/>
        </p:nvSpPr>
        <p:spPr>
          <a:xfrm>
            <a:off x="3384177" y="1155173"/>
            <a:ext cx="2699597" cy="35502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chemeClr val="bg1"/>
                </a:solidFill>
                <a:latin typeface="微软雅黑" panose="020B0503020204020204" pitchFamily="34" charset="-122"/>
                <a:ea typeface="微软雅黑" panose="020B0503020204020204" pitchFamily="34" charset="-122"/>
              </a:rPr>
              <a:t>   </a:t>
            </a:r>
            <a:r>
              <a:rPr lang="zh-CN" altLang="en-US" sz="1800" b="1" dirty="0" smtClean="0">
                <a:solidFill>
                  <a:schemeClr val="bg1"/>
                </a:solidFill>
                <a:latin typeface="微软雅黑" panose="020B0503020204020204" pitchFamily="34" charset="-122"/>
                <a:ea typeface="微软雅黑" panose="020B0503020204020204" pitchFamily="34" charset="-122"/>
              </a:rPr>
              <a:t>单击添加标题</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15" name="右箭头 14"/>
          <p:cNvSpPr/>
          <p:nvPr/>
        </p:nvSpPr>
        <p:spPr>
          <a:xfrm>
            <a:off x="5651839" y="1249560"/>
            <a:ext cx="215968" cy="1417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6" name="圆角矩形 15"/>
          <p:cNvSpPr/>
          <p:nvPr/>
        </p:nvSpPr>
        <p:spPr>
          <a:xfrm>
            <a:off x="3276193" y="1681497"/>
            <a:ext cx="2915565" cy="360423"/>
          </a:xfrm>
          <a:prstGeom prst="roundRect">
            <a:avLst>
              <a:gd name="adj" fmla="val 50000"/>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7" name="椭圆 16"/>
          <p:cNvSpPr/>
          <p:nvPr/>
        </p:nvSpPr>
        <p:spPr>
          <a:xfrm>
            <a:off x="3060225" y="1645739"/>
            <a:ext cx="431936" cy="431936"/>
          </a:xfrm>
          <a:prstGeom prst="ellipse">
            <a:avLst/>
          </a:prstGeom>
          <a:solidFill>
            <a:srgbClr val="C1000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8" name="标题 4"/>
          <p:cNvSpPr txBox="1"/>
          <p:nvPr/>
        </p:nvSpPr>
        <p:spPr>
          <a:xfrm>
            <a:off x="3060225" y="1781332"/>
            <a:ext cx="431936" cy="37325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pitchFamily="34" charset="-122"/>
                <a:ea typeface="微软雅黑" panose="020B0503020204020204" pitchFamily="34" charset="-122"/>
              </a:rPr>
              <a:t>2</a:t>
            </a:r>
            <a:endParaRPr lang="zh-CN" altLang="en-US" sz="825" b="1" dirty="0">
              <a:solidFill>
                <a:schemeClr val="bg1"/>
              </a:solidFill>
              <a:latin typeface="微软雅黑" panose="020B0503020204020204" pitchFamily="34" charset="-122"/>
              <a:ea typeface="微软雅黑" panose="020B0503020204020204" pitchFamily="34" charset="-122"/>
            </a:endParaRPr>
          </a:p>
          <a:p>
            <a:endParaRPr lang="en-US" altLang="zh-CN" sz="1050" b="1" dirty="0">
              <a:solidFill>
                <a:schemeClr val="bg1"/>
              </a:solidFill>
              <a:latin typeface="微软雅黑" panose="020B0503020204020204" pitchFamily="34" charset="-122"/>
              <a:ea typeface="微软雅黑" panose="020B0503020204020204" pitchFamily="34" charset="-122"/>
            </a:endParaRPr>
          </a:p>
        </p:txBody>
      </p:sp>
      <p:sp>
        <p:nvSpPr>
          <p:cNvPr id="19" name="标题 4"/>
          <p:cNvSpPr txBox="1"/>
          <p:nvPr/>
        </p:nvSpPr>
        <p:spPr>
          <a:xfrm>
            <a:off x="3546153" y="1688031"/>
            <a:ext cx="2699597" cy="35502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solidFill>
                  <a:schemeClr val="bg1"/>
                </a:solidFill>
                <a:latin typeface="微软雅黑" panose="020B0503020204020204" pitchFamily="34" charset="-122"/>
                <a:ea typeface="微软雅黑" panose="020B0503020204020204" pitchFamily="34" charset="-122"/>
              </a:rPr>
              <a:t>   单击添加标题</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0" name="右箭头 19"/>
          <p:cNvSpPr/>
          <p:nvPr/>
        </p:nvSpPr>
        <p:spPr>
          <a:xfrm>
            <a:off x="5813814" y="1781332"/>
            <a:ext cx="215968" cy="1417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1" name="圆角矩形 20"/>
          <p:cNvSpPr/>
          <p:nvPr/>
        </p:nvSpPr>
        <p:spPr>
          <a:xfrm>
            <a:off x="3384177" y="2213269"/>
            <a:ext cx="2915565" cy="360423"/>
          </a:xfrm>
          <a:prstGeom prst="roundRect">
            <a:avLst>
              <a:gd name="adj" fmla="val 50000"/>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2" name="椭圆 21"/>
          <p:cNvSpPr/>
          <p:nvPr/>
        </p:nvSpPr>
        <p:spPr>
          <a:xfrm>
            <a:off x="3168209" y="2177511"/>
            <a:ext cx="431936" cy="431936"/>
          </a:xfrm>
          <a:prstGeom prst="ellipse">
            <a:avLst/>
          </a:prstGeom>
          <a:solidFill>
            <a:srgbClr val="C1000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3" name="标题 4"/>
          <p:cNvSpPr txBox="1"/>
          <p:nvPr/>
        </p:nvSpPr>
        <p:spPr>
          <a:xfrm>
            <a:off x="3168209" y="2313104"/>
            <a:ext cx="431936" cy="37325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pitchFamily="34" charset="-122"/>
                <a:ea typeface="微软雅黑" panose="020B0503020204020204" pitchFamily="34" charset="-122"/>
              </a:rPr>
              <a:t>3</a:t>
            </a:r>
            <a:endParaRPr lang="zh-CN" altLang="en-US" sz="825" b="1" dirty="0">
              <a:solidFill>
                <a:schemeClr val="bg1"/>
              </a:solidFill>
              <a:latin typeface="微软雅黑" panose="020B0503020204020204" pitchFamily="34" charset="-122"/>
              <a:ea typeface="微软雅黑" panose="020B0503020204020204" pitchFamily="34" charset="-122"/>
            </a:endParaRPr>
          </a:p>
          <a:p>
            <a:endParaRPr lang="en-US" altLang="zh-CN" sz="1050" b="1" dirty="0">
              <a:solidFill>
                <a:schemeClr val="bg1"/>
              </a:solidFill>
              <a:latin typeface="微软雅黑" panose="020B0503020204020204" pitchFamily="34" charset="-122"/>
              <a:ea typeface="微软雅黑" panose="020B0503020204020204" pitchFamily="34" charset="-122"/>
            </a:endParaRPr>
          </a:p>
        </p:txBody>
      </p:sp>
      <p:sp>
        <p:nvSpPr>
          <p:cNvPr id="24" name="标题 4"/>
          <p:cNvSpPr txBox="1"/>
          <p:nvPr/>
        </p:nvSpPr>
        <p:spPr>
          <a:xfrm>
            <a:off x="3654137" y="2232591"/>
            <a:ext cx="2699597" cy="35502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chemeClr val="bg1"/>
                </a:solidFill>
                <a:latin typeface="微软雅黑" panose="020B0503020204020204" pitchFamily="34" charset="-122"/>
                <a:ea typeface="微软雅黑" panose="020B0503020204020204" pitchFamily="34" charset="-122"/>
              </a:rPr>
              <a:t>   </a:t>
            </a:r>
            <a:r>
              <a:rPr lang="zh-CN" altLang="en-US" sz="1800" b="1" dirty="0" smtClean="0">
                <a:solidFill>
                  <a:schemeClr val="bg1"/>
                </a:solidFill>
                <a:latin typeface="微软雅黑" panose="020B0503020204020204" pitchFamily="34" charset="-122"/>
                <a:ea typeface="微软雅黑" panose="020B0503020204020204" pitchFamily="34" charset="-122"/>
              </a:rPr>
              <a:t>单击添加标题</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5" name="右箭头 24"/>
          <p:cNvSpPr/>
          <p:nvPr/>
        </p:nvSpPr>
        <p:spPr>
          <a:xfrm>
            <a:off x="5921798" y="2313104"/>
            <a:ext cx="215968" cy="1417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6" name="圆角矩形 25"/>
          <p:cNvSpPr/>
          <p:nvPr/>
        </p:nvSpPr>
        <p:spPr>
          <a:xfrm>
            <a:off x="3276193" y="2745041"/>
            <a:ext cx="2915565" cy="360423"/>
          </a:xfrm>
          <a:prstGeom prst="roundRect">
            <a:avLst>
              <a:gd name="adj" fmla="val 50000"/>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7" name="椭圆 26"/>
          <p:cNvSpPr/>
          <p:nvPr/>
        </p:nvSpPr>
        <p:spPr>
          <a:xfrm>
            <a:off x="3060225" y="2709283"/>
            <a:ext cx="431936" cy="431936"/>
          </a:xfrm>
          <a:prstGeom prst="ellipse">
            <a:avLst/>
          </a:prstGeom>
          <a:solidFill>
            <a:srgbClr val="C1000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8" name="标题 4"/>
          <p:cNvSpPr txBox="1"/>
          <p:nvPr/>
        </p:nvSpPr>
        <p:spPr>
          <a:xfrm>
            <a:off x="3060225" y="2844876"/>
            <a:ext cx="431936" cy="37325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pitchFamily="34" charset="-122"/>
                <a:ea typeface="微软雅黑" panose="020B0503020204020204" pitchFamily="34" charset="-122"/>
              </a:rPr>
              <a:t>4</a:t>
            </a:r>
            <a:endParaRPr lang="zh-CN" altLang="en-US" sz="825" b="1" dirty="0">
              <a:solidFill>
                <a:schemeClr val="bg1"/>
              </a:solidFill>
              <a:latin typeface="微软雅黑" panose="020B0503020204020204" pitchFamily="34" charset="-122"/>
              <a:ea typeface="微软雅黑" panose="020B0503020204020204" pitchFamily="34" charset="-122"/>
            </a:endParaRPr>
          </a:p>
          <a:p>
            <a:endParaRPr lang="en-US" altLang="zh-CN" sz="1050" b="1" dirty="0">
              <a:solidFill>
                <a:schemeClr val="bg1"/>
              </a:solidFill>
              <a:latin typeface="微软雅黑" panose="020B0503020204020204" pitchFamily="34" charset="-122"/>
              <a:ea typeface="微软雅黑" panose="020B0503020204020204" pitchFamily="34" charset="-122"/>
            </a:endParaRPr>
          </a:p>
        </p:txBody>
      </p:sp>
      <p:sp>
        <p:nvSpPr>
          <p:cNvPr id="29" name="标题 4"/>
          <p:cNvSpPr txBox="1"/>
          <p:nvPr/>
        </p:nvSpPr>
        <p:spPr>
          <a:xfrm>
            <a:off x="3546153" y="2757969"/>
            <a:ext cx="2699597" cy="35502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chemeClr val="bg1"/>
                </a:solidFill>
                <a:latin typeface="微软雅黑" panose="020B0503020204020204" pitchFamily="34" charset="-122"/>
                <a:ea typeface="微软雅黑" panose="020B0503020204020204" pitchFamily="34" charset="-122"/>
              </a:rPr>
              <a:t>   </a:t>
            </a:r>
            <a:r>
              <a:rPr lang="zh-CN" altLang="en-US" sz="1800" b="1" dirty="0" smtClean="0">
                <a:solidFill>
                  <a:schemeClr val="bg1"/>
                </a:solidFill>
                <a:latin typeface="微软雅黑" panose="020B0503020204020204" pitchFamily="34" charset="-122"/>
                <a:ea typeface="微软雅黑" panose="020B0503020204020204" pitchFamily="34" charset="-122"/>
              </a:rPr>
              <a:t>单击添加标题</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30" name="右箭头 29"/>
          <p:cNvSpPr/>
          <p:nvPr/>
        </p:nvSpPr>
        <p:spPr>
          <a:xfrm>
            <a:off x="5813814" y="2844876"/>
            <a:ext cx="215968" cy="1417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1" name="圆角矩形 30"/>
          <p:cNvSpPr/>
          <p:nvPr/>
        </p:nvSpPr>
        <p:spPr>
          <a:xfrm>
            <a:off x="3114218" y="3278333"/>
            <a:ext cx="2915565" cy="360423"/>
          </a:xfrm>
          <a:prstGeom prst="roundRect">
            <a:avLst>
              <a:gd name="adj" fmla="val 50000"/>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2" name="椭圆 31"/>
          <p:cNvSpPr/>
          <p:nvPr/>
        </p:nvSpPr>
        <p:spPr>
          <a:xfrm>
            <a:off x="2898250" y="3242575"/>
            <a:ext cx="431936" cy="431936"/>
          </a:xfrm>
          <a:prstGeom prst="ellipse">
            <a:avLst/>
          </a:prstGeom>
          <a:solidFill>
            <a:srgbClr val="C1000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3" name="标题 4"/>
          <p:cNvSpPr txBox="1"/>
          <p:nvPr/>
        </p:nvSpPr>
        <p:spPr>
          <a:xfrm>
            <a:off x="2898250" y="3378168"/>
            <a:ext cx="431936" cy="37325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100" b="1" dirty="0">
                <a:solidFill>
                  <a:schemeClr val="bg1"/>
                </a:solidFill>
                <a:latin typeface="微软雅黑" panose="020B0503020204020204" pitchFamily="34" charset="-122"/>
                <a:ea typeface="微软雅黑" panose="020B0503020204020204" pitchFamily="34" charset="-122"/>
              </a:rPr>
              <a:t>5</a:t>
            </a:r>
            <a:endParaRPr lang="zh-CN" altLang="en-US" sz="825" b="1" dirty="0">
              <a:solidFill>
                <a:schemeClr val="bg1"/>
              </a:solidFill>
              <a:latin typeface="微软雅黑" panose="020B0503020204020204" pitchFamily="34" charset="-122"/>
              <a:ea typeface="微软雅黑" panose="020B0503020204020204" pitchFamily="34" charset="-122"/>
            </a:endParaRPr>
          </a:p>
          <a:p>
            <a:endParaRPr lang="en-US" altLang="zh-CN" sz="1050" b="1" dirty="0">
              <a:solidFill>
                <a:schemeClr val="bg1"/>
              </a:solidFill>
              <a:latin typeface="微软雅黑" panose="020B0503020204020204" pitchFamily="34" charset="-122"/>
              <a:ea typeface="微软雅黑" panose="020B0503020204020204" pitchFamily="34" charset="-122"/>
            </a:endParaRPr>
          </a:p>
        </p:txBody>
      </p:sp>
      <p:sp>
        <p:nvSpPr>
          <p:cNvPr id="34" name="标题 4"/>
          <p:cNvSpPr txBox="1"/>
          <p:nvPr/>
        </p:nvSpPr>
        <p:spPr>
          <a:xfrm>
            <a:off x="3384177" y="3297655"/>
            <a:ext cx="2699597" cy="35502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chemeClr val="bg1"/>
                </a:solidFill>
                <a:latin typeface="微软雅黑" panose="020B0503020204020204" pitchFamily="34" charset="-122"/>
                <a:ea typeface="微软雅黑" panose="020B0503020204020204" pitchFamily="34" charset="-122"/>
              </a:rPr>
              <a:t>   </a:t>
            </a:r>
            <a:r>
              <a:rPr lang="zh-CN" altLang="en-US" sz="1800" b="1" dirty="0" smtClean="0">
                <a:solidFill>
                  <a:schemeClr val="bg1"/>
                </a:solidFill>
                <a:latin typeface="微软雅黑" panose="020B0503020204020204" pitchFamily="34" charset="-122"/>
                <a:ea typeface="微软雅黑" panose="020B0503020204020204" pitchFamily="34" charset="-122"/>
              </a:rPr>
              <a:t>单击添加标题</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35" name="右箭头 34"/>
          <p:cNvSpPr/>
          <p:nvPr/>
        </p:nvSpPr>
        <p:spPr>
          <a:xfrm>
            <a:off x="5651839" y="3378168"/>
            <a:ext cx="215968" cy="1417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6" name="矩形 35"/>
          <p:cNvSpPr/>
          <p:nvPr/>
        </p:nvSpPr>
        <p:spPr>
          <a:xfrm>
            <a:off x="6839661" y="1653887"/>
            <a:ext cx="2304339" cy="1561311"/>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par>
                          <p:cTn id="18" fill="hold">
                            <p:stCondLst>
                              <p:cond delay="3000"/>
                            </p:stCondLst>
                            <p:childTnLst>
                              <p:par>
                                <p:cTn id="19" presetID="53"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35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9"/>
                                        </p:tgtEl>
                                        <p:attrNameLst>
                                          <p:attrName>ppt_y</p:attrName>
                                        </p:attrNameLst>
                                      </p:cBhvr>
                                      <p:tavLst>
                                        <p:tav tm="0">
                                          <p:val>
                                            <p:strVal val="#ppt_y"/>
                                          </p:val>
                                        </p:tav>
                                        <p:tav tm="100000">
                                          <p:val>
                                            <p:strVal val="#ppt_y"/>
                                          </p:val>
                                        </p:tav>
                                      </p:tavLst>
                                    </p:anim>
                                    <p:anim calcmode="lin" valueType="num">
                                      <p:cBhvr>
                                        <p:cTn id="2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9"/>
                                        </p:tgtEl>
                                      </p:cBhvr>
                                    </p:animEffect>
                                  </p:childTnLst>
                                </p:cTn>
                              </p:par>
                            </p:childTnLst>
                          </p:cTn>
                        </p:par>
                        <p:par>
                          <p:cTn id="32" fill="hold">
                            <p:stCondLst>
                              <p:cond delay="4599"/>
                            </p:stCondLst>
                            <p:childTnLst>
                              <p:par>
                                <p:cTn id="33" presetID="2" presetClass="entr" presetSubtype="2"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1+#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5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0-#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50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50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5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0-#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50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0-#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10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100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1+#ppt_w/2"/>
                                          </p:val>
                                        </p:tav>
                                        <p:tav tm="100000">
                                          <p:val>
                                            <p:strVal val="#ppt_x"/>
                                          </p:val>
                                        </p:tav>
                                      </p:tavLst>
                                    </p:anim>
                                    <p:anim calcmode="lin" valueType="num">
                                      <p:cBhvr additive="base">
                                        <p:cTn id="64" dur="500" fill="hold"/>
                                        <p:tgtEl>
                                          <p:spTgt spid="1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100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100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1+#ppt_w/2"/>
                                          </p:val>
                                        </p:tav>
                                        <p:tav tm="100000">
                                          <p:val>
                                            <p:strVal val="#ppt_x"/>
                                          </p:val>
                                        </p:tav>
                                      </p:tavLst>
                                    </p:anim>
                                    <p:anim calcmode="lin" valueType="num">
                                      <p:cBhvr additive="base">
                                        <p:cTn id="72" dur="500" fill="hold"/>
                                        <p:tgtEl>
                                          <p:spTgt spid="19"/>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100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1+#ppt_w/2"/>
                                          </p:val>
                                        </p:tav>
                                        <p:tav tm="100000">
                                          <p:val>
                                            <p:strVal val="#ppt_x"/>
                                          </p:val>
                                        </p:tav>
                                      </p:tavLst>
                                    </p:anim>
                                    <p:anim calcmode="lin" valueType="num">
                                      <p:cBhvr additive="base">
                                        <p:cTn id="76" dur="500" fill="hold"/>
                                        <p:tgtEl>
                                          <p:spTgt spid="20"/>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150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0-#ppt_w/2"/>
                                          </p:val>
                                        </p:tav>
                                        <p:tav tm="100000">
                                          <p:val>
                                            <p:strVal val="#ppt_x"/>
                                          </p:val>
                                        </p:tav>
                                      </p:tavLst>
                                    </p:anim>
                                    <p:anim calcmode="lin" valueType="num">
                                      <p:cBhvr additive="base">
                                        <p:cTn id="80" dur="500" fill="hold"/>
                                        <p:tgtEl>
                                          <p:spTgt spid="2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150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0-#ppt_w/2"/>
                                          </p:val>
                                        </p:tav>
                                        <p:tav tm="100000">
                                          <p:val>
                                            <p:strVal val="#ppt_x"/>
                                          </p:val>
                                        </p:tav>
                                      </p:tavLst>
                                    </p:anim>
                                    <p:anim calcmode="lin" valueType="num">
                                      <p:cBhvr additive="base">
                                        <p:cTn id="84" dur="500" fill="hold"/>
                                        <p:tgtEl>
                                          <p:spTgt spid="2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150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0-#ppt_w/2"/>
                                          </p:val>
                                        </p:tav>
                                        <p:tav tm="100000">
                                          <p:val>
                                            <p:strVal val="#ppt_x"/>
                                          </p:val>
                                        </p:tav>
                                      </p:tavLst>
                                    </p:anim>
                                    <p:anim calcmode="lin" valueType="num">
                                      <p:cBhvr additive="base">
                                        <p:cTn id="88" dur="500" fill="hold"/>
                                        <p:tgtEl>
                                          <p:spTgt spid="23"/>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150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0-#ppt_w/2"/>
                                          </p:val>
                                        </p:tav>
                                        <p:tav tm="100000">
                                          <p:val>
                                            <p:strVal val="#ppt_x"/>
                                          </p:val>
                                        </p:tav>
                                      </p:tavLst>
                                    </p:anim>
                                    <p:anim calcmode="lin" valueType="num">
                                      <p:cBhvr additive="base">
                                        <p:cTn id="92" dur="500" fill="hold"/>
                                        <p:tgtEl>
                                          <p:spTgt spid="24"/>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150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200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1+#ppt_w/2"/>
                                          </p:val>
                                        </p:tav>
                                        <p:tav tm="100000">
                                          <p:val>
                                            <p:strVal val="#ppt_x"/>
                                          </p:val>
                                        </p:tav>
                                      </p:tavLst>
                                    </p:anim>
                                    <p:anim calcmode="lin" valueType="num">
                                      <p:cBhvr additive="base">
                                        <p:cTn id="100" dur="500" fill="hold"/>
                                        <p:tgtEl>
                                          <p:spTgt spid="26"/>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200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fill="hold"/>
                                        <p:tgtEl>
                                          <p:spTgt spid="27"/>
                                        </p:tgtEl>
                                        <p:attrNameLst>
                                          <p:attrName>ppt_x</p:attrName>
                                        </p:attrNameLst>
                                      </p:cBhvr>
                                      <p:tavLst>
                                        <p:tav tm="0">
                                          <p:val>
                                            <p:strVal val="1+#ppt_w/2"/>
                                          </p:val>
                                        </p:tav>
                                        <p:tav tm="100000">
                                          <p:val>
                                            <p:strVal val="#ppt_x"/>
                                          </p:val>
                                        </p:tav>
                                      </p:tavLst>
                                    </p:anim>
                                    <p:anim calcmode="lin" valueType="num">
                                      <p:cBhvr additive="base">
                                        <p:cTn id="104" dur="500" fill="hold"/>
                                        <p:tgtEl>
                                          <p:spTgt spid="27"/>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200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1+#ppt_w/2"/>
                                          </p:val>
                                        </p:tav>
                                        <p:tav tm="100000">
                                          <p:val>
                                            <p:strVal val="#ppt_x"/>
                                          </p:val>
                                        </p:tav>
                                      </p:tavLst>
                                    </p:anim>
                                    <p:anim calcmode="lin" valueType="num">
                                      <p:cBhvr additive="base">
                                        <p:cTn id="108" dur="500" fill="hold"/>
                                        <p:tgtEl>
                                          <p:spTgt spid="28"/>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2000"/>
                                  </p:stCondLst>
                                  <p:childTnLst>
                                    <p:set>
                                      <p:cBhvr>
                                        <p:cTn id="110" dur="1" fill="hold">
                                          <p:stCondLst>
                                            <p:cond delay="0"/>
                                          </p:stCondLst>
                                        </p:cTn>
                                        <p:tgtEl>
                                          <p:spTgt spid="29"/>
                                        </p:tgtEl>
                                        <p:attrNameLst>
                                          <p:attrName>style.visibility</p:attrName>
                                        </p:attrNameLst>
                                      </p:cBhvr>
                                      <p:to>
                                        <p:strVal val="visible"/>
                                      </p:to>
                                    </p:set>
                                    <p:anim calcmode="lin" valueType="num">
                                      <p:cBhvr additive="base">
                                        <p:cTn id="111" dur="500" fill="hold"/>
                                        <p:tgtEl>
                                          <p:spTgt spid="29"/>
                                        </p:tgtEl>
                                        <p:attrNameLst>
                                          <p:attrName>ppt_x</p:attrName>
                                        </p:attrNameLst>
                                      </p:cBhvr>
                                      <p:tavLst>
                                        <p:tav tm="0">
                                          <p:val>
                                            <p:strVal val="1+#ppt_w/2"/>
                                          </p:val>
                                        </p:tav>
                                        <p:tav tm="100000">
                                          <p:val>
                                            <p:strVal val="#ppt_x"/>
                                          </p:val>
                                        </p:tav>
                                      </p:tavLst>
                                    </p:anim>
                                    <p:anim calcmode="lin" valueType="num">
                                      <p:cBhvr additive="base">
                                        <p:cTn id="112" dur="500" fill="hold"/>
                                        <p:tgtEl>
                                          <p:spTgt spid="29"/>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200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1+#ppt_w/2"/>
                                          </p:val>
                                        </p:tav>
                                        <p:tav tm="100000">
                                          <p:val>
                                            <p:strVal val="#ppt_x"/>
                                          </p:val>
                                        </p:tav>
                                      </p:tavLst>
                                    </p:anim>
                                    <p:anim calcmode="lin" valueType="num">
                                      <p:cBhvr additive="base">
                                        <p:cTn id="116" dur="500" fill="hold"/>
                                        <p:tgtEl>
                                          <p:spTgt spid="30"/>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2500"/>
                                  </p:stCondLst>
                                  <p:childTnLst>
                                    <p:set>
                                      <p:cBhvr>
                                        <p:cTn id="118" dur="1" fill="hold">
                                          <p:stCondLst>
                                            <p:cond delay="0"/>
                                          </p:stCondLst>
                                        </p:cTn>
                                        <p:tgtEl>
                                          <p:spTgt spid="31"/>
                                        </p:tgtEl>
                                        <p:attrNameLst>
                                          <p:attrName>style.visibility</p:attrName>
                                        </p:attrNameLst>
                                      </p:cBhvr>
                                      <p:to>
                                        <p:strVal val="visible"/>
                                      </p:to>
                                    </p:set>
                                    <p:anim calcmode="lin" valueType="num">
                                      <p:cBhvr additive="base">
                                        <p:cTn id="119" dur="500" fill="hold"/>
                                        <p:tgtEl>
                                          <p:spTgt spid="31"/>
                                        </p:tgtEl>
                                        <p:attrNameLst>
                                          <p:attrName>ppt_x</p:attrName>
                                        </p:attrNameLst>
                                      </p:cBhvr>
                                      <p:tavLst>
                                        <p:tav tm="0">
                                          <p:val>
                                            <p:strVal val="0-#ppt_w/2"/>
                                          </p:val>
                                        </p:tav>
                                        <p:tav tm="100000">
                                          <p:val>
                                            <p:strVal val="#ppt_x"/>
                                          </p:val>
                                        </p:tav>
                                      </p:tavLst>
                                    </p:anim>
                                    <p:anim calcmode="lin" valueType="num">
                                      <p:cBhvr additive="base">
                                        <p:cTn id="120" dur="500" fill="hold"/>
                                        <p:tgtEl>
                                          <p:spTgt spid="31"/>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250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fill="hold"/>
                                        <p:tgtEl>
                                          <p:spTgt spid="32"/>
                                        </p:tgtEl>
                                        <p:attrNameLst>
                                          <p:attrName>ppt_x</p:attrName>
                                        </p:attrNameLst>
                                      </p:cBhvr>
                                      <p:tavLst>
                                        <p:tav tm="0">
                                          <p:val>
                                            <p:strVal val="0-#ppt_w/2"/>
                                          </p:val>
                                        </p:tav>
                                        <p:tav tm="100000">
                                          <p:val>
                                            <p:strVal val="#ppt_x"/>
                                          </p:val>
                                        </p:tav>
                                      </p:tavLst>
                                    </p:anim>
                                    <p:anim calcmode="lin" valueType="num">
                                      <p:cBhvr additive="base">
                                        <p:cTn id="124" dur="500" fill="hold"/>
                                        <p:tgtEl>
                                          <p:spTgt spid="32"/>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2500"/>
                                  </p:stCondLst>
                                  <p:childTnLst>
                                    <p:set>
                                      <p:cBhvr>
                                        <p:cTn id="126" dur="1" fill="hold">
                                          <p:stCondLst>
                                            <p:cond delay="0"/>
                                          </p:stCondLst>
                                        </p:cTn>
                                        <p:tgtEl>
                                          <p:spTgt spid="33"/>
                                        </p:tgtEl>
                                        <p:attrNameLst>
                                          <p:attrName>style.visibility</p:attrName>
                                        </p:attrNameLst>
                                      </p:cBhvr>
                                      <p:to>
                                        <p:strVal val="visible"/>
                                      </p:to>
                                    </p:set>
                                    <p:anim calcmode="lin" valueType="num">
                                      <p:cBhvr additive="base">
                                        <p:cTn id="127" dur="500" fill="hold"/>
                                        <p:tgtEl>
                                          <p:spTgt spid="33"/>
                                        </p:tgtEl>
                                        <p:attrNameLst>
                                          <p:attrName>ppt_x</p:attrName>
                                        </p:attrNameLst>
                                      </p:cBhvr>
                                      <p:tavLst>
                                        <p:tav tm="0">
                                          <p:val>
                                            <p:strVal val="0-#ppt_w/2"/>
                                          </p:val>
                                        </p:tav>
                                        <p:tav tm="100000">
                                          <p:val>
                                            <p:strVal val="#ppt_x"/>
                                          </p:val>
                                        </p:tav>
                                      </p:tavLst>
                                    </p:anim>
                                    <p:anim calcmode="lin" valueType="num">
                                      <p:cBhvr additive="base">
                                        <p:cTn id="128" dur="500" fill="hold"/>
                                        <p:tgtEl>
                                          <p:spTgt spid="33"/>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2500"/>
                                  </p:stCondLst>
                                  <p:childTnLst>
                                    <p:set>
                                      <p:cBhvr>
                                        <p:cTn id="130" dur="1" fill="hold">
                                          <p:stCondLst>
                                            <p:cond delay="0"/>
                                          </p:stCondLst>
                                        </p:cTn>
                                        <p:tgtEl>
                                          <p:spTgt spid="34"/>
                                        </p:tgtEl>
                                        <p:attrNameLst>
                                          <p:attrName>style.visibility</p:attrName>
                                        </p:attrNameLst>
                                      </p:cBhvr>
                                      <p:to>
                                        <p:strVal val="visible"/>
                                      </p:to>
                                    </p:set>
                                    <p:anim calcmode="lin" valueType="num">
                                      <p:cBhvr additive="base">
                                        <p:cTn id="131" dur="500" fill="hold"/>
                                        <p:tgtEl>
                                          <p:spTgt spid="34"/>
                                        </p:tgtEl>
                                        <p:attrNameLst>
                                          <p:attrName>ppt_x</p:attrName>
                                        </p:attrNameLst>
                                      </p:cBhvr>
                                      <p:tavLst>
                                        <p:tav tm="0">
                                          <p:val>
                                            <p:strVal val="0-#ppt_w/2"/>
                                          </p:val>
                                        </p:tav>
                                        <p:tav tm="100000">
                                          <p:val>
                                            <p:strVal val="#ppt_x"/>
                                          </p:val>
                                        </p:tav>
                                      </p:tavLst>
                                    </p:anim>
                                    <p:anim calcmode="lin" valueType="num">
                                      <p:cBhvr additive="base">
                                        <p:cTn id="132" dur="500" fill="hold"/>
                                        <p:tgtEl>
                                          <p:spTgt spid="34"/>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2500"/>
                                  </p:stCondLst>
                                  <p:childTnLst>
                                    <p:set>
                                      <p:cBhvr>
                                        <p:cTn id="134" dur="1" fill="hold">
                                          <p:stCondLst>
                                            <p:cond delay="0"/>
                                          </p:stCondLst>
                                        </p:cTn>
                                        <p:tgtEl>
                                          <p:spTgt spid="35"/>
                                        </p:tgtEl>
                                        <p:attrNameLst>
                                          <p:attrName>style.visibility</p:attrName>
                                        </p:attrNameLst>
                                      </p:cBhvr>
                                      <p:to>
                                        <p:strVal val="visible"/>
                                      </p:to>
                                    </p:set>
                                    <p:anim calcmode="lin" valueType="num">
                                      <p:cBhvr additive="base">
                                        <p:cTn id="135" dur="500" fill="hold"/>
                                        <p:tgtEl>
                                          <p:spTgt spid="35"/>
                                        </p:tgtEl>
                                        <p:attrNameLst>
                                          <p:attrName>ppt_x</p:attrName>
                                        </p:attrNameLst>
                                      </p:cBhvr>
                                      <p:tavLst>
                                        <p:tav tm="0">
                                          <p:val>
                                            <p:strVal val="0-#ppt_w/2"/>
                                          </p:val>
                                        </p:tav>
                                        <p:tav tm="100000">
                                          <p:val>
                                            <p:strVal val="#ppt_x"/>
                                          </p:val>
                                        </p:tav>
                                      </p:tavLst>
                                    </p:anim>
                                    <p:anim calcmode="lin" valueType="num">
                                      <p:cBhvr additive="base">
                                        <p:cTn id="136"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animBg="1"/>
      <p:bldP spid="11" grpId="0" animBg="1"/>
      <p:bldP spid="12" grpId="0" animBg="1"/>
      <p:bldP spid="13" grpId="0"/>
      <p:bldP spid="14" grpId="0"/>
      <p:bldP spid="15" grpId="0" animBg="1"/>
      <p:bldP spid="16" grpId="0" animBg="1"/>
      <p:bldP spid="17" grpId="0" animBg="1"/>
      <p:bldP spid="18" grpId="0"/>
      <p:bldP spid="19" grpId="0"/>
      <p:bldP spid="20" grpId="0" animBg="1"/>
      <p:bldP spid="21" grpId="0" animBg="1"/>
      <p:bldP spid="22" grpId="0" animBg="1"/>
      <p:bldP spid="23" grpId="0"/>
      <p:bldP spid="24" grpId="0"/>
      <p:bldP spid="25" grpId="0" animBg="1"/>
      <p:bldP spid="26" grpId="0" animBg="1"/>
      <p:bldP spid="27" grpId="0" animBg="1"/>
      <p:bldP spid="28" grpId="0"/>
      <p:bldP spid="29" grpId="0"/>
      <p:bldP spid="30" grpId="0" animBg="1"/>
      <p:bldP spid="31" grpId="0" animBg="1"/>
      <p:bldP spid="32" grpId="0" animBg="1"/>
      <p:bldP spid="33" grpId="0"/>
      <p:bldP spid="34" grpId="0"/>
      <p:bldP spid="35"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sp>
        <p:nvSpPr>
          <p:cNvPr id="4"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5" name="文本框 9"/>
          <p:cNvSpPr txBox="1"/>
          <p:nvPr/>
        </p:nvSpPr>
        <p:spPr>
          <a:xfrm>
            <a:off x="4184786" y="3864323"/>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6" name="文本框 9"/>
          <p:cNvSpPr txBox="1"/>
          <p:nvPr/>
        </p:nvSpPr>
        <p:spPr>
          <a:xfrm>
            <a:off x="4184787" y="408858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184786" y="4312854"/>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4184786" y="4538750"/>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901440" y="1607124"/>
            <a:ext cx="1341120" cy="1209172"/>
            <a:chOff x="3901440" y="1607124"/>
            <a:chExt cx="1341120" cy="1209172"/>
          </a:xfrm>
        </p:grpSpPr>
        <p:sp>
          <p:nvSpPr>
            <p:cNvPr id="10"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1000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11" name="KSO_Shape"/>
            <p:cNvSpPr/>
            <p:nvPr/>
          </p:nvSpPr>
          <p:spPr bwMode="auto">
            <a:xfrm>
              <a:off x="4210182" y="1832534"/>
              <a:ext cx="723636" cy="69469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16" presetClass="entr" presetSubtype="2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20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4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6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8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05</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pic>
        <p:nvPicPr>
          <p:cNvPr id="10"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370995" y="1154364"/>
            <a:ext cx="2214666"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Picture 2" descr="C:\Users\Administrator\Desktop\15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20" t="5120" r="5120" b="5120"/>
          <a:stretch>
            <a:fillRect/>
          </a:stretch>
        </p:blipFill>
        <p:spPr bwMode="auto">
          <a:xfrm>
            <a:off x="1813537" y="1220218"/>
            <a:ext cx="1898562"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矩形 9"/>
          <p:cNvSpPr>
            <a:spLocks noChangeArrowheads="1"/>
          </p:cNvSpPr>
          <p:nvPr/>
        </p:nvSpPr>
        <p:spPr bwMode="auto">
          <a:xfrm>
            <a:off x="1563215" y="3242698"/>
            <a:ext cx="154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b="0" kern="0" dirty="0" smtClean="0">
                <a:solidFill>
                  <a:schemeClr val="tx1">
                    <a:lumMod val="65000"/>
                    <a:lumOff val="35000"/>
                  </a:schemeClr>
                </a:solidFill>
                <a:latin typeface="微软雅黑" panose="020B0503020204020204" pitchFamily="34" charset="-122"/>
                <a:ea typeface="微软雅黑" panose="020B0503020204020204" pitchFamily="34" charset="-122"/>
              </a:rPr>
              <a:t>代用名</a:t>
            </a:r>
            <a:endParaRPr lang="zh-CN" altLang="en-US" b="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7"/>
          <p:cNvSpPr>
            <a:spLocks noChangeArrowheads="1"/>
          </p:cNvSpPr>
          <p:nvPr/>
        </p:nvSpPr>
        <p:spPr bwMode="auto">
          <a:xfrm>
            <a:off x="2767753" y="3238234"/>
            <a:ext cx="96630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rPr>
              <a:t>公司总经理</a:t>
            </a:r>
            <a:endParaRPr lang="en-US" altLang="zh-CN" sz="1000" b="0" kern="0"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rPr>
              <a:t>职务或头衔</a:t>
            </a:r>
            <a:endPar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TextBox 78"/>
          <p:cNvSpPr txBox="1"/>
          <p:nvPr/>
        </p:nvSpPr>
        <p:spPr>
          <a:xfrm>
            <a:off x="1154583" y="3689342"/>
            <a:ext cx="3265065" cy="101535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l" fontAlgn="auto">
              <a:lnSpc>
                <a:spcPct val="150000"/>
              </a:lnSpc>
              <a:spcBef>
                <a:spcPts val="0"/>
              </a:spcBef>
              <a:spcAft>
                <a:spcPts val="0"/>
              </a:spcAft>
              <a:defRPr/>
            </a:pPr>
            <a:r>
              <a:rPr lang="zh-CN" altLang="en-US" sz="800" b="0" kern="0" dirty="0">
                <a:solidFill>
                  <a:schemeClr val="tx1">
                    <a:lumMod val="65000"/>
                    <a:lumOff val="35000"/>
                  </a:schemeClr>
                </a:solidFill>
              </a:rPr>
              <a:t>       在这里输入主要的职业经验及任职主要机构等等，如：某大学工商学院研究生，有十余年行业经验，是某领域领军人物。      </a:t>
            </a:r>
            <a:endParaRPr lang="en-US" altLang="zh-CN" sz="800" b="0" kern="0" dirty="0">
              <a:solidFill>
                <a:schemeClr val="tx1">
                  <a:lumMod val="65000"/>
                  <a:lumOff val="35000"/>
                </a:schemeClr>
              </a:solidFill>
            </a:endParaRPr>
          </a:p>
          <a:p>
            <a:pPr algn="l" fontAlgn="auto">
              <a:lnSpc>
                <a:spcPct val="150000"/>
              </a:lnSpc>
              <a:spcBef>
                <a:spcPts val="0"/>
              </a:spcBef>
              <a:spcAft>
                <a:spcPts val="0"/>
              </a:spcAft>
              <a:defRPr/>
            </a:pPr>
            <a:r>
              <a:rPr lang="en-US" altLang="zh-CN" sz="800" b="0" kern="0" dirty="0">
                <a:solidFill>
                  <a:schemeClr val="tx1">
                    <a:lumMod val="65000"/>
                    <a:lumOff val="35000"/>
                  </a:schemeClr>
                </a:solidFill>
              </a:rPr>
              <a:t>       1992</a:t>
            </a:r>
            <a:r>
              <a:rPr lang="zh-CN" altLang="en-US" sz="800" b="0" kern="0" dirty="0">
                <a:solidFill>
                  <a:schemeClr val="tx1">
                    <a:lumMod val="65000"/>
                    <a:lumOff val="35000"/>
                  </a:schemeClr>
                </a:solidFill>
              </a:rPr>
              <a:t>年在某公司担任中层管理；</a:t>
            </a:r>
            <a:r>
              <a:rPr lang="en-US" altLang="zh-CN" sz="800" b="0" kern="0" dirty="0">
                <a:solidFill>
                  <a:schemeClr val="tx1">
                    <a:lumMod val="65000"/>
                    <a:lumOff val="35000"/>
                  </a:schemeClr>
                </a:solidFill>
              </a:rPr>
              <a:t>2003</a:t>
            </a:r>
            <a:r>
              <a:rPr lang="zh-CN" altLang="en-US" sz="800" b="0" kern="0" dirty="0">
                <a:solidFill>
                  <a:schemeClr val="tx1">
                    <a:lumMod val="65000"/>
                    <a:lumOff val="35000"/>
                  </a:schemeClr>
                </a:solidFill>
              </a:rPr>
              <a:t>年任某公司执</a:t>
            </a:r>
            <a:r>
              <a:rPr lang="en-US" altLang="zh-CN" sz="800" b="0" kern="0" dirty="0">
                <a:solidFill>
                  <a:schemeClr val="tx1">
                    <a:lumMod val="65000"/>
                    <a:lumOff val="35000"/>
                  </a:schemeClr>
                </a:solidFill>
              </a:rPr>
              <a:t>COO</a:t>
            </a:r>
            <a:r>
              <a:rPr lang="zh-CN" altLang="en-US" sz="800" b="0" kern="0" dirty="0">
                <a:solidFill>
                  <a:schemeClr val="tx1">
                    <a:lumMod val="65000"/>
                    <a:lumOff val="35000"/>
                  </a:schemeClr>
                </a:solidFill>
              </a:rPr>
              <a:t>；</a:t>
            </a:r>
            <a:r>
              <a:rPr lang="en-US" altLang="zh-CN" sz="800" b="0" kern="0" dirty="0">
                <a:solidFill>
                  <a:schemeClr val="tx1">
                    <a:lumMod val="65000"/>
                    <a:lumOff val="35000"/>
                  </a:schemeClr>
                </a:solidFill>
              </a:rPr>
              <a:t>2007</a:t>
            </a:r>
            <a:r>
              <a:rPr lang="zh-CN" altLang="en-US" sz="800" b="0" kern="0" dirty="0">
                <a:solidFill>
                  <a:schemeClr val="tx1">
                    <a:lumMod val="65000"/>
                    <a:lumOff val="35000"/>
                  </a:schemeClr>
                </a:solidFill>
              </a:rPr>
              <a:t>年担任某公司执行总裁。曾于某年、某年、</a:t>
            </a:r>
            <a:r>
              <a:rPr lang="en-US" altLang="zh-CN" sz="800" b="0" kern="0" dirty="0">
                <a:solidFill>
                  <a:schemeClr val="tx1">
                    <a:lumMod val="65000"/>
                    <a:lumOff val="35000"/>
                  </a:schemeClr>
                </a:solidFill>
              </a:rPr>
              <a:t>2012</a:t>
            </a:r>
            <a:r>
              <a:rPr lang="zh-CN" altLang="en-US" sz="800" b="0" kern="0" dirty="0">
                <a:solidFill>
                  <a:schemeClr val="tx1">
                    <a:lumMod val="65000"/>
                    <a:lumOff val="35000"/>
                  </a:schemeClr>
                </a:solidFill>
              </a:rPr>
              <a:t>年分别获得某某奖项。</a:t>
            </a:r>
            <a:endParaRPr lang="zh-CN" altLang="en-US" sz="800" b="0" kern="0" dirty="0">
              <a:solidFill>
                <a:schemeClr val="tx1">
                  <a:lumMod val="65000"/>
                  <a:lumOff val="35000"/>
                </a:schemeClr>
              </a:solidFill>
            </a:endParaRPr>
          </a:p>
        </p:txBody>
      </p:sp>
      <p:pic>
        <p:nvPicPr>
          <p:cNvPr id="15"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090025" y="1154364"/>
            <a:ext cx="2214666"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94343" y="1220218"/>
            <a:ext cx="1872364"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矩形 9"/>
          <p:cNvSpPr>
            <a:spLocks noChangeArrowheads="1"/>
          </p:cNvSpPr>
          <p:nvPr/>
        </p:nvSpPr>
        <p:spPr bwMode="auto">
          <a:xfrm>
            <a:off x="5285341" y="3242698"/>
            <a:ext cx="154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b="0" kern="0" dirty="0">
                <a:solidFill>
                  <a:schemeClr val="tx1">
                    <a:lumMod val="65000"/>
                    <a:lumOff val="35000"/>
                  </a:schemeClr>
                </a:solidFill>
                <a:latin typeface="微软雅黑" panose="020B0503020204020204" pitchFamily="34" charset="-122"/>
                <a:ea typeface="微软雅黑" panose="020B0503020204020204" pitchFamily="34" charset="-122"/>
              </a:rPr>
              <a:t>代用名</a:t>
            </a:r>
            <a:endParaRPr lang="zh-CN" altLang="en-US" b="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7"/>
          <p:cNvSpPr>
            <a:spLocks noChangeArrowheads="1"/>
          </p:cNvSpPr>
          <p:nvPr/>
        </p:nvSpPr>
        <p:spPr bwMode="auto">
          <a:xfrm>
            <a:off x="6489877" y="3238234"/>
            <a:ext cx="96630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rPr>
              <a:t>公司总经理</a:t>
            </a:r>
            <a:endParaRPr lang="en-US" altLang="zh-CN" sz="1000" b="0" kern="0"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rPr>
              <a:t>职务或头衔</a:t>
            </a:r>
            <a:endPar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TextBox 84"/>
          <p:cNvSpPr txBox="1"/>
          <p:nvPr/>
        </p:nvSpPr>
        <p:spPr>
          <a:xfrm>
            <a:off x="4876708" y="3689342"/>
            <a:ext cx="3265065" cy="101535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l" fontAlgn="auto">
              <a:lnSpc>
                <a:spcPct val="150000"/>
              </a:lnSpc>
              <a:spcBef>
                <a:spcPts val="0"/>
              </a:spcBef>
              <a:spcAft>
                <a:spcPts val="0"/>
              </a:spcAft>
              <a:defRPr/>
            </a:pPr>
            <a:r>
              <a:rPr lang="zh-CN" altLang="en-US" sz="800" b="0" kern="0" dirty="0">
                <a:solidFill>
                  <a:schemeClr val="tx1">
                    <a:lumMod val="65000"/>
                    <a:lumOff val="35000"/>
                  </a:schemeClr>
                </a:solidFill>
              </a:rPr>
              <a:t>       在这里输入主要的职业经验及任职主要机构等等，如：某大学工商学院研究生，有十余年行业经验，是某领域领军人物。      </a:t>
            </a:r>
            <a:endParaRPr lang="en-US" altLang="zh-CN" sz="800" b="0" kern="0" dirty="0">
              <a:solidFill>
                <a:schemeClr val="tx1">
                  <a:lumMod val="65000"/>
                  <a:lumOff val="35000"/>
                </a:schemeClr>
              </a:solidFill>
            </a:endParaRPr>
          </a:p>
          <a:p>
            <a:pPr algn="l" fontAlgn="auto">
              <a:lnSpc>
                <a:spcPct val="150000"/>
              </a:lnSpc>
              <a:spcBef>
                <a:spcPts val="0"/>
              </a:spcBef>
              <a:spcAft>
                <a:spcPts val="0"/>
              </a:spcAft>
              <a:defRPr/>
            </a:pPr>
            <a:r>
              <a:rPr lang="en-US" altLang="zh-CN" sz="800" b="0" kern="0" dirty="0">
                <a:solidFill>
                  <a:schemeClr val="tx1">
                    <a:lumMod val="65000"/>
                    <a:lumOff val="35000"/>
                  </a:schemeClr>
                </a:solidFill>
              </a:rPr>
              <a:t>       1992</a:t>
            </a:r>
            <a:r>
              <a:rPr lang="zh-CN" altLang="en-US" sz="800" b="0" kern="0" dirty="0">
                <a:solidFill>
                  <a:schemeClr val="tx1">
                    <a:lumMod val="65000"/>
                    <a:lumOff val="35000"/>
                  </a:schemeClr>
                </a:solidFill>
              </a:rPr>
              <a:t>年在某公司担任中层管理；</a:t>
            </a:r>
            <a:r>
              <a:rPr lang="en-US" altLang="zh-CN" sz="800" b="0" kern="0" dirty="0">
                <a:solidFill>
                  <a:schemeClr val="tx1">
                    <a:lumMod val="65000"/>
                    <a:lumOff val="35000"/>
                  </a:schemeClr>
                </a:solidFill>
              </a:rPr>
              <a:t>2003</a:t>
            </a:r>
            <a:r>
              <a:rPr lang="zh-CN" altLang="en-US" sz="800" b="0" kern="0" dirty="0">
                <a:solidFill>
                  <a:schemeClr val="tx1">
                    <a:lumMod val="65000"/>
                    <a:lumOff val="35000"/>
                  </a:schemeClr>
                </a:solidFill>
              </a:rPr>
              <a:t>年任某公司执</a:t>
            </a:r>
            <a:r>
              <a:rPr lang="en-US" altLang="zh-CN" sz="800" b="0" kern="0" dirty="0">
                <a:solidFill>
                  <a:schemeClr val="tx1">
                    <a:lumMod val="65000"/>
                    <a:lumOff val="35000"/>
                  </a:schemeClr>
                </a:solidFill>
              </a:rPr>
              <a:t>COO</a:t>
            </a:r>
            <a:r>
              <a:rPr lang="zh-CN" altLang="en-US" sz="800" b="0" kern="0" dirty="0">
                <a:solidFill>
                  <a:schemeClr val="tx1">
                    <a:lumMod val="65000"/>
                    <a:lumOff val="35000"/>
                  </a:schemeClr>
                </a:solidFill>
              </a:rPr>
              <a:t>；</a:t>
            </a:r>
            <a:r>
              <a:rPr lang="en-US" altLang="zh-CN" sz="800" b="0" kern="0" dirty="0">
                <a:solidFill>
                  <a:schemeClr val="tx1">
                    <a:lumMod val="65000"/>
                    <a:lumOff val="35000"/>
                  </a:schemeClr>
                </a:solidFill>
              </a:rPr>
              <a:t>2007</a:t>
            </a:r>
            <a:r>
              <a:rPr lang="zh-CN" altLang="en-US" sz="800" b="0" kern="0" dirty="0">
                <a:solidFill>
                  <a:schemeClr val="tx1">
                    <a:lumMod val="65000"/>
                    <a:lumOff val="35000"/>
                  </a:schemeClr>
                </a:solidFill>
              </a:rPr>
              <a:t>年担任某公司执行总裁。曾于某年、某年、</a:t>
            </a:r>
            <a:r>
              <a:rPr lang="en-US" altLang="zh-CN" sz="800" b="0" kern="0" dirty="0">
                <a:solidFill>
                  <a:schemeClr val="tx1">
                    <a:lumMod val="65000"/>
                    <a:lumOff val="35000"/>
                  </a:schemeClr>
                </a:solidFill>
              </a:rPr>
              <a:t>2012</a:t>
            </a:r>
            <a:r>
              <a:rPr lang="zh-CN" altLang="en-US" sz="800" b="0" kern="0" dirty="0">
                <a:solidFill>
                  <a:schemeClr val="tx1">
                    <a:lumMod val="65000"/>
                    <a:lumOff val="35000"/>
                  </a:schemeClr>
                </a:solidFill>
              </a:rPr>
              <a:t>年分别获得某某奖项。</a:t>
            </a:r>
            <a:endParaRPr lang="zh-CN" altLang="en-US" sz="800" b="0" kern="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53" presetClass="entr" presetSubtype="16"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2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2700"/>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2"/>
                                        </p:tgtEl>
                                        <p:attrNameLst>
                                          <p:attrName>style.visibility</p:attrName>
                                        </p:attrNameLst>
                                      </p:cBhvr>
                                      <p:to>
                                        <p:strVal val="visible"/>
                                      </p:to>
                                    </p:set>
                                    <p:anim by="(-#ppt_w*2)" calcmode="lin" valueType="num">
                                      <p:cBhvr rctx="PPT">
                                        <p:cTn id="36" dur="500" autoRev="1" fill="hold">
                                          <p:stCondLst>
                                            <p:cond delay="0"/>
                                          </p:stCondLst>
                                        </p:cTn>
                                        <p:tgtEl>
                                          <p:spTgt spid="12"/>
                                        </p:tgtEl>
                                        <p:attrNameLst>
                                          <p:attrName>ppt_w</p:attrName>
                                        </p:attrNameLst>
                                      </p:cBhvr>
                                    </p:anim>
                                    <p:anim by="(#ppt_w*0.50)" calcmode="lin" valueType="num">
                                      <p:cBhvr>
                                        <p:cTn id="37" dur="500" decel="50000" autoRev="1" fill="hold">
                                          <p:stCondLst>
                                            <p:cond delay="0"/>
                                          </p:stCondLst>
                                        </p:cTn>
                                        <p:tgtEl>
                                          <p:spTgt spid="12"/>
                                        </p:tgtEl>
                                        <p:attrNameLst>
                                          <p:attrName>ppt_x</p:attrName>
                                        </p:attrNameLst>
                                      </p:cBhvr>
                                    </p:anim>
                                    <p:anim from="(-#ppt_h/2)" to="(#ppt_y)" calcmode="lin" valueType="num">
                                      <p:cBhvr>
                                        <p:cTn id="38" dur="1000" fill="hold">
                                          <p:stCondLst>
                                            <p:cond delay="0"/>
                                          </p:stCondLst>
                                        </p:cTn>
                                        <p:tgtEl>
                                          <p:spTgt spid="12"/>
                                        </p:tgtEl>
                                        <p:attrNameLst>
                                          <p:attrName>ppt_y</p:attrName>
                                        </p:attrNameLst>
                                      </p:cBhvr>
                                    </p:anim>
                                    <p:animRot by="21600000">
                                      <p:cBhvr>
                                        <p:cTn id="39" dur="1000" fill="hold">
                                          <p:stCondLst>
                                            <p:cond delay="0"/>
                                          </p:stCondLst>
                                        </p:cTn>
                                        <p:tgtEl>
                                          <p:spTgt spid="12"/>
                                        </p:tgtEl>
                                        <p:attrNameLst>
                                          <p:attrName>r</p:attrName>
                                        </p:attrNameLst>
                                      </p:cBhvr>
                                    </p:animRot>
                                  </p:childTnLst>
                                </p:cTn>
                              </p:par>
                            </p:childTnLst>
                          </p:cTn>
                        </p:par>
                        <p:par>
                          <p:cTn id="40" fill="hold">
                            <p:stCondLst>
                              <p:cond delay="390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4400"/>
                            </p:stCondLst>
                            <p:childTnLst>
                              <p:par>
                                <p:cTn id="45" presetID="22" presetClass="entr" presetSubtype="1"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par>
                          <p:cTn id="48" fill="hold">
                            <p:stCondLst>
                              <p:cond delay="4900"/>
                            </p:stCondLst>
                            <p:childTnLst>
                              <p:par>
                                <p:cTn id="49" presetID="53" presetClass="entr" presetSubtype="16"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childTnLst>
                          </p:cTn>
                        </p:par>
                        <p:par>
                          <p:cTn id="54" fill="hold">
                            <p:stCondLst>
                              <p:cond delay="5400"/>
                            </p:stCondLst>
                            <p:childTnLst>
                              <p:par>
                                <p:cTn id="55" presetID="10" presetClass="entr" presetSubtype="0"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5900"/>
                            </p:stCondLst>
                            <p:childTnLst>
                              <p:par>
                                <p:cTn id="59" presetID="56" presetClass="entr" presetSubtype="0" fill="hold" grpId="0" nodeType="afterEffect">
                                  <p:stCondLst>
                                    <p:cond delay="0"/>
                                  </p:stCondLst>
                                  <p:iterate type="lt">
                                    <p:tmPct val="10000"/>
                                  </p:iterate>
                                  <p:childTnLst>
                                    <p:set>
                                      <p:cBhvr>
                                        <p:cTn id="60" dur="1" fill="hold">
                                          <p:stCondLst>
                                            <p:cond delay="0"/>
                                          </p:stCondLst>
                                        </p:cTn>
                                        <p:tgtEl>
                                          <p:spTgt spid="17"/>
                                        </p:tgtEl>
                                        <p:attrNameLst>
                                          <p:attrName>style.visibility</p:attrName>
                                        </p:attrNameLst>
                                      </p:cBhvr>
                                      <p:to>
                                        <p:strVal val="visible"/>
                                      </p:to>
                                    </p:set>
                                    <p:anim by="(-#ppt_w*2)" calcmode="lin" valueType="num">
                                      <p:cBhvr rctx="PPT">
                                        <p:cTn id="61" dur="500" autoRev="1" fill="hold">
                                          <p:stCondLst>
                                            <p:cond delay="0"/>
                                          </p:stCondLst>
                                        </p:cTn>
                                        <p:tgtEl>
                                          <p:spTgt spid="17"/>
                                        </p:tgtEl>
                                        <p:attrNameLst>
                                          <p:attrName>ppt_w</p:attrName>
                                        </p:attrNameLst>
                                      </p:cBhvr>
                                    </p:anim>
                                    <p:anim by="(#ppt_w*0.50)" calcmode="lin" valueType="num">
                                      <p:cBhvr>
                                        <p:cTn id="62" dur="500" decel="50000" autoRev="1" fill="hold">
                                          <p:stCondLst>
                                            <p:cond delay="0"/>
                                          </p:stCondLst>
                                        </p:cTn>
                                        <p:tgtEl>
                                          <p:spTgt spid="17"/>
                                        </p:tgtEl>
                                        <p:attrNameLst>
                                          <p:attrName>ppt_x</p:attrName>
                                        </p:attrNameLst>
                                      </p:cBhvr>
                                    </p:anim>
                                    <p:anim from="(-#ppt_h/2)" to="(#ppt_y)" calcmode="lin" valueType="num">
                                      <p:cBhvr>
                                        <p:cTn id="63" dur="1000" fill="hold">
                                          <p:stCondLst>
                                            <p:cond delay="0"/>
                                          </p:stCondLst>
                                        </p:cTn>
                                        <p:tgtEl>
                                          <p:spTgt spid="17"/>
                                        </p:tgtEl>
                                        <p:attrNameLst>
                                          <p:attrName>ppt_y</p:attrName>
                                        </p:attrNameLst>
                                      </p:cBhvr>
                                    </p:anim>
                                    <p:animRot by="21600000">
                                      <p:cBhvr>
                                        <p:cTn id="64" dur="1000" fill="hold">
                                          <p:stCondLst>
                                            <p:cond delay="0"/>
                                          </p:stCondLst>
                                        </p:cTn>
                                        <p:tgtEl>
                                          <p:spTgt spid="17"/>
                                        </p:tgtEl>
                                        <p:attrNameLst>
                                          <p:attrName>r</p:attrName>
                                        </p:attrNameLst>
                                      </p:cBhvr>
                                    </p:animRot>
                                  </p:childTnLst>
                                </p:cTn>
                              </p:par>
                            </p:childTnLst>
                          </p:cTn>
                        </p:par>
                        <p:par>
                          <p:cTn id="65" fill="hold">
                            <p:stCondLst>
                              <p:cond delay="7100"/>
                            </p:stCondLst>
                            <p:childTnLst>
                              <p:par>
                                <p:cTn id="66" presetID="22" presetClass="entr" presetSubtype="8"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par>
                          <p:cTn id="69" fill="hold">
                            <p:stCondLst>
                              <p:cond delay="7600"/>
                            </p:stCondLst>
                            <p:childTnLst>
                              <p:par>
                                <p:cTn id="70" presetID="22" presetClass="entr" presetSubtype="1"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up)">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4" grpId="0"/>
      <p:bldP spid="17"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05</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sp>
        <p:nvSpPr>
          <p:cNvPr id="10" name="五角星 9"/>
          <p:cNvSpPr/>
          <p:nvPr/>
        </p:nvSpPr>
        <p:spPr>
          <a:xfrm>
            <a:off x="2051581" y="1738257"/>
            <a:ext cx="2165350" cy="2165350"/>
          </a:xfrm>
          <a:prstGeom prst="star5">
            <a:avLst/>
          </a:prstGeom>
          <a:noFill/>
          <a:ln w="762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ea"/>
              <a:ea typeface="+mj-ea"/>
            </a:endParaRPr>
          </a:p>
        </p:txBody>
      </p:sp>
      <p:grpSp>
        <p:nvGrpSpPr>
          <p:cNvPr id="11" name="组合 10"/>
          <p:cNvGrpSpPr/>
          <p:nvPr/>
        </p:nvGrpSpPr>
        <p:grpSpPr>
          <a:xfrm>
            <a:off x="2524904" y="2354207"/>
            <a:ext cx="1218704" cy="1218704"/>
            <a:chOff x="3962648" y="2819400"/>
            <a:chExt cx="1218704" cy="1218704"/>
          </a:xfrm>
        </p:grpSpPr>
        <p:grpSp>
          <p:nvGrpSpPr>
            <p:cNvPr id="12" name="组合 11"/>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j-ea"/>
                  <a:ea typeface="+mj-ea"/>
                </a:endParaRPr>
              </a:p>
            </p:txBody>
          </p:sp>
          <p:sp>
            <p:nvSpPr>
              <p:cNvPr id="15" name="椭圆 1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ea"/>
                  <a:ea typeface="+mj-ea"/>
                </a:endParaRPr>
              </a:p>
            </p:txBody>
          </p:sp>
        </p:grpSp>
        <p:sp>
          <p:nvSpPr>
            <p:cNvPr id="13" name="TextBox 5"/>
            <p:cNvSpPr txBox="1"/>
            <p:nvPr/>
          </p:nvSpPr>
          <p:spPr>
            <a:xfrm>
              <a:off x="4126543" y="3108951"/>
              <a:ext cx="877163" cy="646331"/>
            </a:xfrm>
            <a:prstGeom prst="rect">
              <a:avLst/>
            </a:prstGeom>
            <a:noFill/>
          </p:spPr>
          <p:txBody>
            <a:bodyPr wrap="none" rtlCol="0">
              <a:spAutoFit/>
            </a:bodyPr>
            <a:lstStyle/>
            <a:p>
              <a:pPr algn="ctr"/>
              <a:r>
                <a:rPr lang="zh-CN" altLang="en-US" dirty="0" smtClean="0">
                  <a:solidFill>
                    <a:schemeClr val="tx1">
                      <a:lumMod val="75000"/>
                      <a:lumOff val="25000"/>
                    </a:schemeClr>
                  </a:solidFill>
                  <a:latin typeface="+mj-ea"/>
                  <a:ea typeface="+mj-ea"/>
                </a:rPr>
                <a:t>利益</a:t>
              </a:r>
              <a:endParaRPr lang="en-US" altLang="zh-CN" dirty="0" smtClean="0">
                <a:solidFill>
                  <a:schemeClr val="tx1">
                    <a:lumMod val="75000"/>
                    <a:lumOff val="25000"/>
                  </a:schemeClr>
                </a:solidFill>
                <a:latin typeface="+mj-ea"/>
                <a:ea typeface="+mj-ea"/>
              </a:endParaRPr>
            </a:p>
            <a:p>
              <a:pPr algn="ctr"/>
              <a:r>
                <a:rPr lang="zh-CN" altLang="en-US" dirty="0" smtClean="0">
                  <a:solidFill>
                    <a:schemeClr val="tx1">
                      <a:lumMod val="75000"/>
                      <a:lumOff val="25000"/>
                    </a:schemeClr>
                  </a:solidFill>
                  <a:latin typeface="+mj-ea"/>
                  <a:ea typeface="+mj-ea"/>
                </a:rPr>
                <a:t>最大化</a:t>
              </a:r>
              <a:endParaRPr lang="en-US" altLang="zh-CN" dirty="0" smtClean="0">
                <a:solidFill>
                  <a:schemeClr val="tx1">
                    <a:lumMod val="75000"/>
                    <a:lumOff val="25000"/>
                  </a:schemeClr>
                </a:solidFill>
                <a:latin typeface="+mj-ea"/>
                <a:ea typeface="+mj-ea"/>
              </a:endParaRPr>
            </a:p>
          </p:txBody>
        </p:sp>
      </p:grpSp>
      <p:sp>
        <p:nvSpPr>
          <p:cNvPr id="16" name="椭圆 15"/>
          <p:cNvSpPr/>
          <p:nvPr/>
        </p:nvSpPr>
        <p:spPr>
          <a:xfrm>
            <a:off x="1548834" y="2218743"/>
            <a:ext cx="710139" cy="710139"/>
          </a:xfrm>
          <a:prstGeom prst="ellipse">
            <a:avLst/>
          </a:prstGeom>
          <a:solidFill>
            <a:srgbClr val="C000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ea"/>
              <a:ea typeface="+mj-ea"/>
            </a:endParaRPr>
          </a:p>
        </p:txBody>
      </p:sp>
      <p:sp>
        <p:nvSpPr>
          <p:cNvPr id="17" name="椭圆 16"/>
          <p:cNvSpPr/>
          <p:nvPr/>
        </p:nvSpPr>
        <p:spPr>
          <a:xfrm>
            <a:off x="2779187" y="1221793"/>
            <a:ext cx="710139" cy="710139"/>
          </a:xfrm>
          <a:prstGeom prst="ellipse">
            <a:avLst/>
          </a:prstGeom>
          <a:solidFill>
            <a:srgbClr val="C000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mj-ea"/>
              <a:ea typeface="+mj-ea"/>
            </a:endParaRPr>
          </a:p>
        </p:txBody>
      </p:sp>
      <p:sp>
        <p:nvSpPr>
          <p:cNvPr id="18" name="椭圆 17"/>
          <p:cNvSpPr/>
          <p:nvPr/>
        </p:nvSpPr>
        <p:spPr>
          <a:xfrm>
            <a:off x="4023786" y="2218743"/>
            <a:ext cx="710139" cy="710139"/>
          </a:xfrm>
          <a:prstGeom prst="ellipse">
            <a:avLst/>
          </a:prstGeom>
          <a:solidFill>
            <a:srgbClr val="C000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ea"/>
              <a:ea typeface="+mj-ea"/>
            </a:endParaRPr>
          </a:p>
        </p:txBody>
      </p:sp>
      <p:sp>
        <p:nvSpPr>
          <p:cNvPr id="19" name="椭圆 18"/>
          <p:cNvSpPr/>
          <p:nvPr/>
        </p:nvSpPr>
        <p:spPr>
          <a:xfrm>
            <a:off x="3532192" y="3661811"/>
            <a:ext cx="710139" cy="710139"/>
          </a:xfrm>
          <a:prstGeom prst="ellipse">
            <a:avLst/>
          </a:prstGeom>
          <a:solidFill>
            <a:srgbClr val="C000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ea"/>
              <a:ea typeface="+mj-ea"/>
            </a:endParaRPr>
          </a:p>
        </p:txBody>
      </p:sp>
      <p:sp>
        <p:nvSpPr>
          <p:cNvPr id="20" name="椭圆 19"/>
          <p:cNvSpPr/>
          <p:nvPr/>
        </p:nvSpPr>
        <p:spPr>
          <a:xfrm>
            <a:off x="2038835" y="3649111"/>
            <a:ext cx="710139" cy="710139"/>
          </a:xfrm>
          <a:prstGeom prst="ellipse">
            <a:avLst/>
          </a:prstGeom>
          <a:solidFill>
            <a:srgbClr val="C000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ea"/>
              <a:ea typeface="+mj-ea"/>
            </a:endParaRPr>
          </a:p>
        </p:txBody>
      </p:sp>
      <p:sp>
        <p:nvSpPr>
          <p:cNvPr id="21" name="TextBox 13"/>
          <p:cNvSpPr txBox="1"/>
          <p:nvPr/>
        </p:nvSpPr>
        <p:spPr>
          <a:xfrm>
            <a:off x="1782167" y="1401616"/>
            <a:ext cx="902811" cy="307777"/>
          </a:xfrm>
          <a:prstGeom prst="rect">
            <a:avLst/>
          </a:prstGeom>
          <a:noFill/>
        </p:spPr>
        <p:txBody>
          <a:bodyPr wrap="none" rtlCol="0">
            <a:spAutoFit/>
          </a:bodyPr>
          <a:lstStyle/>
          <a:p>
            <a:pPr algn="ctr"/>
            <a:r>
              <a:rPr lang="zh-CN" altLang="en-US" sz="1400" b="1" dirty="0" smtClean="0">
                <a:solidFill>
                  <a:schemeClr val="tx1">
                    <a:lumMod val="65000"/>
                    <a:lumOff val="35000"/>
                  </a:schemeClr>
                </a:solidFill>
                <a:latin typeface="+mj-ea"/>
                <a:ea typeface="+mj-ea"/>
              </a:rPr>
              <a:t>标题内容</a:t>
            </a:r>
            <a:endParaRPr lang="zh-CN" altLang="en-US" sz="1400" b="1" dirty="0">
              <a:solidFill>
                <a:schemeClr val="tx1">
                  <a:lumMod val="65000"/>
                  <a:lumOff val="35000"/>
                </a:schemeClr>
              </a:solidFill>
              <a:latin typeface="+mj-ea"/>
              <a:ea typeface="+mj-ea"/>
            </a:endParaRPr>
          </a:p>
        </p:txBody>
      </p:sp>
      <p:sp>
        <p:nvSpPr>
          <p:cNvPr id="22" name="TextBox 14"/>
          <p:cNvSpPr txBox="1"/>
          <p:nvPr/>
        </p:nvSpPr>
        <p:spPr>
          <a:xfrm>
            <a:off x="4844876" y="2418122"/>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mj-ea"/>
                <a:ea typeface="+mj-ea"/>
              </a:rPr>
              <a:t>标题内容</a:t>
            </a:r>
            <a:endParaRPr lang="zh-CN" altLang="en-US" sz="1400" b="1" dirty="0">
              <a:solidFill>
                <a:schemeClr val="tx1">
                  <a:lumMod val="65000"/>
                  <a:lumOff val="35000"/>
                </a:schemeClr>
              </a:solidFill>
              <a:latin typeface="+mj-ea"/>
              <a:ea typeface="+mj-ea"/>
            </a:endParaRPr>
          </a:p>
        </p:txBody>
      </p:sp>
      <p:sp>
        <p:nvSpPr>
          <p:cNvPr id="23" name="TextBox 15"/>
          <p:cNvSpPr txBox="1"/>
          <p:nvPr/>
        </p:nvSpPr>
        <p:spPr>
          <a:xfrm>
            <a:off x="4338218" y="3920157"/>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mj-ea"/>
                <a:ea typeface="+mj-ea"/>
              </a:rPr>
              <a:t>标题内容</a:t>
            </a:r>
            <a:endParaRPr lang="zh-CN" altLang="en-US" sz="1400" b="1" dirty="0">
              <a:solidFill>
                <a:schemeClr val="tx1">
                  <a:lumMod val="65000"/>
                  <a:lumOff val="35000"/>
                </a:schemeClr>
              </a:solidFill>
              <a:latin typeface="+mj-ea"/>
              <a:ea typeface="+mj-ea"/>
            </a:endParaRPr>
          </a:p>
        </p:txBody>
      </p:sp>
      <p:sp>
        <p:nvSpPr>
          <p:cNvPr id="24" name="TextBox 16"/>
          <p:cNvSpPr txBox="1"/>
          <p:nvPr/>
        </p:nvSpPr>
        <p:spPr>
          <a:xfrm>
            <a:off x="499348" y="2451600"/>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mj-ea"/>
                <a:ea typeface="+mj-ea"/>
              </a:rPr>
              <a:t>标题内容</a:t>
            </a:r>
            <a:endParaRPr lang="zh-CN" altLang="en-US" sz="1400" b="1" dirty="0">
              <a:solidFill>
                <a:schemeClr val="tx1">
                  <a:lumMod val="65000"/>
                  <a:lumOff val="35000"/>
                </a:schemeClr>
              </a:solidFill>
              <a:latin typeface="+mj-ea"/>
              <a:ea typeface="+mj-ea"/>
            </a:endParaRPr>
          </a:p>
        </p:txBody>
      </p:sp>
      <p:sp>
        <p:nvSpPr>
          <p:cNvPr id="25" name="TextBox 17"/>
          <p:cNvSpPr txBox="1"/>
          <p:nvPr/>
        </p:nvSpPr>
        <p:spPr>
          <a:xfrm>
            <a:off x="1009878" y="3870314"/>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mj-ea"/>
                <a:ea typeface="+mj-ea"/>
              </a:rPr>
              <a:t>标题内容</a:t>
            </a:r>
            <a:endParaRPr lang="zh-CN" altLang="en-US" sz="1400" b="1" dirty="0">
              <a:solidFill>
                <a:schemeClr val="tx1">
                  <a:lumMod val="65000"/>
                  <a:lumOff val="35000"/>
                </a:schemeClr>
              </a:solidFill>
              <a:latin typeface="+mj-ea"/>
              <a:ea typeface="+mj-ea"/>
            </a:endParaRPr>
          </a:p>
        </p:txBody>
      </p:sp>
      <p:grpSp>
        <p:nvGrpSpPr>
          <p:cNvPr id="26" name="组合 25"/>
          <p:cNvGrpSpPr/>
          <p:nvPr/>
        </p:nvGrpSpPr>
        <p:grpSpPr>
          <a:xfrm>
            <a:off x="6161692" y="1275118"/>
            <a:ext cx="2077200" cy="432536"/>
            <a:chOff x="814328" y="3219334"/>
            <a:chExt cx="2077200" cy="432536"/>
          </a:xfrm>
        </p:grpSpPr>
        <p:grpSp>
          <p:nvGrpSpPr>
            <p:cNvPr id="27" name="组合 26"/>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29" name="圆角矩形 28"/>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mj-ea"/>
                  <a:ea typeface="+mj-ea"/>
                </a:endParaRPr>
              </a:p>
            </p:txBody>
          </p:sp>
          <p:sp>
            <p:nvSpPr>
              <p:cNvPr id="30" name="圆角矩形 29"/>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mj-ea"/>
                  <a:ea typeface="+mj-ea"/>
                </a:endParaRPr>
              </a:p>
            </p:txBody>
          </p:sp>
        </p:grpSp>
        <p:sp>
          <p:nvSpPr>
            <p:cNvPr id="28" name="TextBox 20"/>
            <p:cNvSpPr txBox="1"/>
            <p:nvPr/>
          </p:nvSpPr>
          <p:spPr>
            <a:xfrm>
              <a:off x="831250" y="3331792"/>
              <a:ext cx="1999302"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10001"/>
                  </a:solidFill>
                  <a:latin typeface="+mj-ea"/>
                  <a:ea typeface="+mj-ea"/>
                </a:rPr>
                <a:t>点击输入标题文本</a:t>
              </a:r>
              <a:endParaRPr lang="zh-CN" altLang="en-US" dirty="0">
                <a:solidFill>
                  <a:srgbClr val="C10001"/>
                </a:solidFill>
                <a:latin typeface="+mj-ea"/>
                <a:ea typeface="+mj-ea"/>
              </a:endParaRPr>
            </a:p>
          </p:txBody>
        </p:sp>
      </p:grpSp>
      <p:sp>
        <p:nvSpPr>
          <p:cNvPr id="31" name="TextBox 23"/>
          <p:cNvSpPr txBox="1"/>
          <p:nvPr/>
        </p:nvSpPr>
        <p:spPr>
          <a:xfrm>
            <a:off x="5940152" y="2004549"/>
            <a:ext cx="2520281" cy="752514"/>
          </a:xfrm>
          <a:prstGeom prst="rect">
            <a:avLst/>
          </a:prstGeom>
          <a:noFill/>
        </p:spPr>
        <p:txBody>
          <a:bodyPr wrap="square" rtlCol="0">
            <a:spAutoFit/>
          </a:bodyPr>
          <a:lstStyle/>
          <a:p>
            <a:pPr>
              <a:lnSpc>
                <a:spcPct val="130000"/>
              </a:lnSpc>
              <a:defRPr/>
            </a:pPr>
            <a:r>
              <a:rPr lang="en-US" altLang="zh-CN" sz="1100" dirty="0">
                <a:latin typeface="+mj-ea"/>
                <a:ea typeface="+mj-ea"/>
              </a:rPr>
              <a:t>01</a:t>
            </a:r>
            <a:r>
              <a:rPr lang="zh-CN" altLang="en-US" sz="1100" dirty="0">
                <a:latin typeface="+mj-ea"/>
                <a:ea typeface="+mj-ea"/>
              </a:rPr>
              <a:t>、点击输入简要文字内容，文字内容需概括精炼，不用多余的文字修饰，言简意赅的说明分项内容</a:t>
            </a:r>
            <a:r>
              <a:rPr lang="en-US" altLang="zh-CN" sz="1100" dirty="0">
                <a:latin typeface="+mj-ea"/>
                <a:ea typeface="+mj-ea"/>
              </a:rPr>
              <a:t>……</a:t>
            </a:r>
            <a:endParaRPr lang="zh-CN" altLang="en-US" sz="1100" dirty="0">
              <a:latin typeface="+mj-ea"/>
              <a:ea typeface="+mj-ea"/>
            </a:endParaRPr>
          </a:p>
        </p:txBody>
      </p:sp>
      <p:sp>
        <p:nvSpPr>
          <p:cNvPr id="32" name="TextBox 24"/>
          <p:cNvSpPr txBox="1"/>
          <p:nvPr/>
        </p:nvSpPr>
        <p:spPr>
          <a:xfrm>
            <a:off x="5940152" y="2827348"/>
            <a:ext cx="2520281" cy="752514"/>
          </a:xfrm>
          <a:prstGeom prst="rect">
            <a:avLst/>
          </a:prstGeom>
          <a:noFill/>
        </p:spPr>
        <p:txBody>
          <a:bodyPr wrap="square" rtlCol="0">
            <a:spAutoFit/>
          </a:bodyPr>
          <a:lstStyle/>
          <a:p>
            <a:pPr>
              <a:lnSpc>
                <a:spcPct val="130000"/>
              </a:lnSpc>
              <a:defRPr/>
            </a:pPr>
            <a:r>
              <a:rPr lang="en-US" altLang="zh-CN" sz="1100" dirty="0">
                <a:latin typeface="+mj-ea"/>
                <a:ea typeface="+mj-ea"/>
              </a:rPr>
              <a:t>02</a:t>
            </a:r>
            <a:r>
              <a:rPr lang="zh-CN" altLang="en-US" sz="1100" dirty="0">
                <a:latin typeface="+mj-ea"/>
                <a:ea typeface="+mj-ea"/>
              </a:rPr>
              <a:t>、点击输入简要文字内容，文字内容需概括精炼，不用多余的文字修饰，言简意赅的说明分项内容</a:t>
            </a:r>
            <a:r>
              <a:rPr lang="en-US" altLang="zh-CN" sz="1100" dirty="0">
                <a:latin typeface="+mj-ea"/>
                <a:ea typeface="+mj-ea"/>
              </a:rPr>
              <a:t>……</a:t>
            </a:r>
            <a:endParaRPr lang="zh-CN" altLang="en-US" sz="1100" dirty="0">
              <a:latin typeface="+mj-ea"/>
              <a:ea typeface="+mj-ea"/>
            </a:endParaRPr>
          </a:p>
        </p:txBody>
      </p:sp>
      <p:sp>
        <p:nvSpPr>
          <p:cNvPr id="33" name="TextBox 25"/>
          <p:cNvSpPr txBox="1"/>
          <p:nvPr/>
        </p:nvSpPr>
        <p:spPr>
          <a:xfrm>
            <a:off x="5940152" y="3691444"/>
            <a:ext cx="2520281" cy="752514"/>
          </a:xfrm>
          <a:prstGeom prst="rect">
            <a:avLst/>
          </a:prstGeom>
          <a:noFill/>
        </p:spPr>
        <p:txBody>
          <a:bodyPr wrap="square" rtlCol="0">
            <a:spAutoFit/>
          </a:bodyPr>
          <a:lstStyle/>
          <a:p>
            <a:pPr>
              <a:lnSpc>
                <a:spcPct val="130000"/>
              </a:lnSpc>
              <a:defRPr/>
            </a:pPr>
            <a:r>
              <a:rPr lang="en-US" altLang="zh-CN" sz="1100" dirty="0">
                <a:latin typeface="+mj-ea"/>
                <a:ea typeface="+mj-ea"/>
              </a:rPr>
              <a:t>03</a:t>
            </a:r>
            <a:r>
              <a:rPr lang="zh-CN" altLang="en-US" sz="1100" dirty="0">
                <a:latin typeface="+mj-ea"/>
                <a:ea typeface="+mj-ea"/>
              </a:rPr>
              <a:t>、点击输入简要文字内容，文字内容需概括精炼，不用多余的文字修饰，言简意赅的说明分项内容</a:t>
            </a:r>
            <a:r>
              <a:rPr lang="en-US" altLang="zh-CN" sz="1100" dirty="0">
                <a:latin typeface="+mj-ea"/>
                <a:ea typeface="+mj-ea"/>
              </a:rPr>
              <a:t>……</a:t>
            </a:r>
            <a:endParaRPr lang="zh-CN" altLang="en-US" sz="1100" dirty="0">
              <a:latin typeface="+mj-ea"/>
              <a:ea typeface="+mj-ea"/>
            </a:endParaRPr>
          </a:p>
        </p:txBody>
      </p:sp>
      <p:sp>
        <p:nvSpPr>
          <p:cNvPr id="34" name="TextBox 26"/>
          <p:cNvSpPr txBox="1"/>
          <p:nvPr/>
        </p:nvSpPr>
        <p:spPr>
          <a:xfrm>
            <a:off x="2799460" y="1451298"/>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mj-ea"/>
                <a:ea typeface="+mj-ea"/>
              </a:rPr>
              <a:t>20%</a:t>
            </a:r>
            <a:endParaRPr lang="zh-CN" altLang="en-US" sz="1600" b="1" dirty="0" smtClean="0">
              <a:solidFill>
                <a:schemeClr val="bg1"/>
              </a:solidFill>
              <a:latin typeface="+mj-ea"/>
              <a:ea typeface="+mj-ea"/>
            </a:endParaRPr>
          </a:p>
        </p:txBody>
      </p:sp>
      <p:sp>
        <p:nvSpPr>
          <p:cNvPr id="35" name="TextBox 27"/>
          <p:cNvSpPr txBox="1"/>
          <p:nvPr/>
        </p:nvSpPr>
        <p:spPr>
          <a:xfrm>
            <a:off x="1562212" y="2453379"/>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mj-ea"/>
                <a:ea typeface="+mj-ea"/>
              </a:rPr>
              <a:t>15%</a:t>
            </a:r>
            <a:endParaRPr lang="zh-CN" altLang="en-US" sz="1600" b="1" dirty="0" smtClean="0">
              <a:solidFill>
                <a:schemeClr val="bg1"/>
              </a:solidFill>
              <a:latin typeface="+mj-ea"/>
              <a:ea typeface="+mj-ea"/>
            </a:endParaRPr>
          </a:p>
        </p:txBody>
      </p:sp>
      <p:sp>
        <p:nvSpPr>
          <p:cNvPr id="36" name="TextBox 28"/>
          <p:cNvSpPr txBox="1"/>
          <p:nvPr/>
        </p:nvSpPr>
        <p:spPr>
          <a:xfrm>
            <a:off x="4043175" y="2453379"/>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mj-ea"/>
                <a:ea typeface="+mj-ea"/>
              </a:rPr>
              <a:t>1</a:t>
            </a:r>
            <a:r>
              <a:rPr lang="en-US" altLang="zh-CN" sz="1600" b="1" dirty="0" smtClean="0">
                <a:solidFill>
                  <a:schemeClr val="bg1"/>
                </a:solidFill>
                <a:latin typeface="+mj-ea"/>
                <a:ea typeface="+mj-ea"/>
              </a:rPr>
              <a:t>0%</a:t>
            </a:r>
            <a:endParaRPr lang="zh-CN" altLang="en-US" sz="1600" b="1" dirty="0" smtClean="0">
              <a:solidFill>
                <a:schemeClr val="bg1"/>
              </a:solidFill>
              <a:latin typeface="+mj-ea"/>
              <a:ea typeface="+mj-ea"/>
            </a:endParaRPr>
          </a:p>
        </p:txBody>
      </p:sp>
      <p:sp>
        <p:nvSpPr>
          <p:cNvPr id="37" name="TextBox 29"/>
          <p:cNvSpPr txBox="1"/>
          <p:nvPr/>
        </p:nvSpPr>
        <p:spPr>
          <a:xfrm>
            <a:off x="2058224" y="3893769"/>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mj-ea"/>
                <a:ea typeface="+mj-ea"/>
              </a:rPr>
              <a:t>35%</a:t>
            </a:r>
            <a:endParaRPr lang="zh-CN" altLang="en-US" sz="1600" b="1" dirty="0" smtClean="0">
              <a:solidFill>
                <a:schemeClr val="bg1"/>
              </a:solidFill>
              <a:latin typeface="+mj-ea"/>
              <a:ea typeface="+mj-ea"/>
            </a:endParaRPr>
          </a:p>
        </p:txBody>
      </p:sp>
      <p:sp>
        <p:nvSpPr>
          <p:cNvPr id="38" name="TextBox 30"/>
          <p:cNvSpPr txBox="1"/>
          <p:nvPr/>
        </p:nvSpPr>
        <p:spPr>
          <a:xfrm>
            <a:off x="3545572" y="3901091"/>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mj-ea"/>
                <a:ea typeface="+mj-ea"/>
              </a:rPr>
              <a:t>20%</a:t>
            </a:r>
            <a:endParaRPr lang="zh-CN" altLang="en-US" sz="1600" b="1" dirty="0" smtClean="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4" accel="42000" fill="hold" nodeType="afterEffect" p14:presetBounceEnd="46000">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14:bounceEnd="46000">
                                          <p:cBhvr additive="base">
                                            <p:cTn id="26" dur="1500" fill="hold"/>
                                            <p:tgtEl>
                                              <p:spTgt spid="11"/>
                                            </p:tgtEl>
                                            <p:attrNameLst>
                                              <p:attrName>ppt_x</p:attrName>
                                            </p:attrNameLst>
                                          </p:cBhvr>
                                          <p:tavLst>
                                            <p:tav tm="0">
                                              <p:val>
                                                <p:strVal val="#ppt_x"/>
                                              </p:val>
                                            </p:tav>
                                            <p:tav tm="100000">
                                              <p:val>
                                                <p:strVal val="#ppt_x"/>
                                              </p:val>
                                            </p:tav>
                                          </p:tavLst>
                                        </p:anim>
                                        <p:anim calcmode="lin" valueType="num" p14:bounceEnd="46000">
                                          <p:cBhvr additive="base">
                                            <p:cTn id="27" dur="1500" fill="hold"/>
                                            <p:tgtEl>
                                              <p:spTgt spid="11"/>
                                            </p:tgtEl>
                                            <p:attrNameLst>
                                              <p:attrName>ppt_y</p:attrName>
                                            </p:attrNameLst>
                                          </p:cBhvr>
                                          <p:tavLst>
                                            <p:tav tm="0">
                                              <p:val>
                                                <p:strVal val="1+#ppt_h/2"/>
                                              </p:val>
                                            </p:tav>
                                            <p:tav tm="100000">
                                              <p:val>
                                                <p:strVal val="#ppt_y"/>
                                              </p:val>
                                            </p:tav>
                                          </p:tavLst>
                                        </p:anim>
                                      </p:childTnLst>
                                    </p:cTn>
                                  </p:par>
                                </p:childTnLst>
                              </p:cTn>
                            </p:par>
                            <p:par>
                              <p:cTn id="28" fill="hold">
                                <p:stCondLst>
                                  <p:cond delay="3200"/>
                                </p:stCondLst>
                                <p:childTnLst>
                                  <p:par>
                                    <p:cTn id="29" presetID="53"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37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animEffect transition="in" filter="fade">
                                          <p:cBhvr>
                                            <p:cTn id="59" dur="500"/>
                                            <p:tgtEl>
                                              <p:spTgt spid="18"/>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par>
                              <p:cTn id="76" fill="hold">
                                <p:stCondLst>
                                  <p:cond delay="4700"/>
                                </p:stCondLst>
                                <p:childTnLst>
                                  <p:par>
                                    <p:cTn id="77" presetID="12" presetClass="entr" presetSubtype="2"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p:tgtEl>
                                              <p:spTgt spid="21"/>
                                            </p:tgtEl>
                                            <p:attrNameLst>
                                              <p:attrName>ppt_x</p:attrName>
                                            </p:attrNameLst>
                                          </p:cBhvr>
                                          <p:tavLst>
                                            <p:tav tm="0">
                                              <p:val>
                                                <p:strVal val="#ppt_x+#ppt_w*1.125000"/>
                                              </p:val>
                                            </p:tav>
                                            <p:tav tm="100000">
                                              <p:val>
                                                <p:strVal val="#ppt_x"/>
                                              </p:val>
                                            </p:tav>
                                          </p:tavLst>
                                        </p:anim>
                                        <p:animEffect transition="in" filter="wipe(left)">
                                          <p:cBhvr>
                                            <p:cTn id="80" dur="500"/>
                                            <p:tgtEl>
                                              <p:spTgt spid="21"/>
                                            </p:tgtEl>
                                          </p:cBhvr>
                                        </p:animEffect>
                                      </p:childTnLst>
                                    </p:cTn>
                                  </p:par>
                                  <p:par>
                                    <p:cTn id="81" presetID="12" presetClass="entr" presetSubtype="2"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p:tgtEl>
                                              <p:spTgt spid="24"/>
                                            </p:tgtEl>
                                            <p:attrNameLst>
                                              <p:attrName>ppt_x</p:attrName>
                                            </p:attrNameLst>
                                          </p:cBhvr>
                                          <p:tavLst>
                                            <p:tav tm="0">
                                              <p:val>
                                                <p:strVal val="#ppt_x+#ppt_w*1.125000"/>
                                              </p:val>
                                            </p:tav>
                                            <p:tav tm="100000">
                                              <p:val>
                                                <p:strVal val="#ppt_x"/>
                                              </p:val>
                                            </p:tav>
                                          </p:tavLst>
                                        </p:anim>
                                        <p:animEffect transition="in" filter="wipe(left)">
                                          <p:cBhvr>
                                            <p:cTn id="84" dur="500"/>
                                            <p:tgtEl>
                                              <p:spTgt spid="24"/>
                                            </p:tgtEl>
                                          </p:cBhvr>
                                        </p:animEffect>
                                      </p:childTnLst>
                                    </p:cTn>
                                  </p:par>
                                  <p:par>
                                    <p:cTn id="85" presetID="12" presetClass="entr" presetSubtype="2"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p:tgtEl>
                                              <p:spTgt spid="25"/>
                                            </p:tgtEl>
                                            <p:attrNameLst>
                                              <p:attrName>ppt_x</p:attrName>
                                            </p:attrNameLst>
                                          </p:cBhvr>
                                          <p:tavLst>
                                            <p:tav tm="0">
                                              <p:val>
                                                <p:strVal val="#ppt_x+#ppt_w*1.125000"/>
                                              </p:val>
                                            </p:tav>
                                            <p:tav tm="100000">
                                              <p:val>
                                                <p:strVal val="#ppt_x"/>
                                              </p:val>
                                            </p:tav>
                                          </p:tavLst>
                                        </p:anim>
                                        <p:animEffect transition="in" filter="wipe(left)">
                                          <p:cBhvr>
                                            <p:cTn id="88" dur="500"/>
                                            <p:tgtEl>
                                              <p:spTgt spid="25"/>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p:tgtEl>
                                              <p:spTgt spid="22"/>
                                            </p:tgtEl>
                                            <p:attrNameLst>
                                              <p:attrName>ppt_x</p:attrName>
                                            </p:attrNameLst>
                                          </p:cBhvr>
                                          <p:tavLst>
                                            <p:tav tm="0">
                                              <p:val>
                                                <p:strVal val="#ppt_x-#ppt_w*1.125000"/>
                                              </p:val>
                                            </p:tav>
                                            <p:tav tm="100000">
                                              <p:val>
                                                <p:strVal val="#ppt_x"/>
                                              </p:val>
                                            </p:tav>
                                          </p:tavLst>
                                        </p:anim>
                                        <p:animEffect transition="in" filter="wipe(right)">
                                          <p:cBhvr>
                                            <p:cTn id="92" dur="500"/>
                                            <p:tgtEl>
                                              <p:spTgt spid="22"/>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500"/>
                                            <p:tgtEl>
                                              <p:spTgt spid="23"/>
                                            </p:tgtEl>
                                            <p:attrNameLst>
                                              <p:attrName>ppt_x</p:attrName>
                                            </p:attrNameLst>
                                          </p:cBhvr>
                                          <p:tavLst>
                                            <p:tav tm="0">
                                              <p:val>
                                                <p:strVal val="#ppt_x-#ppt_w*1.125000"/>
                                              </p:val>
                                            </p:tav>
                                            <p:tav tm="100000">
                                              <p:val>
                                                <p:strVal val="#ppt_x"/>
                                              </p:val>
                                            </p:tav>
                                          </p:tavLst>
                                        </p:anim>
                                        <p:animEffect transition="in" filter="wipe(right)">
                                          <p:cBhvr>
                                            <p:cTn id="96" dur="500"/>
                                            <p:tgtEl>
                                              <p:spTgt spid="23"/>
                                            </p:tgtEl>
                                          </p:cBhvr>
                                        </p:animEffect>
                                      </p:childTnLst>
                                    </p:cTn>
                                  </p:par>
                                </p:childTnLst>
                              </p:cTn>
                            </p:par>
                            <p:par>
                              <p:cTn id="97" fill="hold">
                                <p:stCondLst>
                                  <p:cond delay="5200"/>
                                </p:stCondLst>
                                <p:childTnLst>
                                  <p:par>
                                    <p:cTn id="98" presetID="42"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500"/>
                                            <p:tgtEl>
                                              <p:spTgt spid="26"/>
                                            </p:tgtEl>
                                          </p:cBhvr>
                                        </p:animEffect>
                                        <p:anim calcmode="lin" valueType="num">
                                          <p:cBhvr>
                                            <p:cTn id="101" dur="500" fill="hold"/>
                                            <p:tgtEl>
                                              <p:spTgt spid="26"/>
                                            </p:tgtEl>
                                            <p:attrNameLst>
                                              <p:attrName>ppt_x</p:attrName>
                                            </p:attrNameLst>
                                          </p:cBhvr>
                                          <p:tavLst>
                                            <p:tav tm="0">
                                              <p:val>
                                                <p:strVal val="#ppt_x"/>
                                              </p:val>
                                            </p:tav>
                                            <p:tav tm="100000">
                                              <p:val>
                                                <p:strVal val="#ppt_x"/>
                                              </p:val>
                                            </p:tav>
                                          </p:tavLst>
                                        </p:anim>
                                        <p:anim calcmode="lin" valueType="num">
                                          <p:cBhvr>
                                            <p:cTn id="102" dur="500" fill="hold"/>
                                            <p:tgtEl>
                                              <p:spTgt spid="26"/>
                                            </p:tgtEl>
                                            <p:attrNameLst>
                                              <p:attrName>ppt_y</p:attrName>
                                            </p:attrNameLst>
                                          </p:cBhvr>
                                          <p:tavLst>
                                            <p:tav tm="0">
                                              <p:val>
                                                <p:strVal val="#ppt_y+.1"/>
                                              </p:val>
                                            </p:tav>
                                            <p:tav tm="100000">
                                              <p:val>
                                                <p:strVal val="#ppt_y"/>
                                              </p:val>
                                            </p:tav>
                                          </p:tavLst>
                                        </p:anim>
                                      </p:childTnLst>
                                    </p:cTn>
                                  </p:par>
                                </p:childTnLst>
                              </p:cTn>
                            </p:par>
                            <p:par>
                              <p:cTn id="103" fill="hold">
                                <p:stCondLst>
                                  <p:cond delay="5700"/>
                                </p:stCondLst>
                                <p:childTnLst>
                                  <p:par>
                                    <p:cTn id="104" presetID="22" presetClass="entr" presetSubtype="1" fill="hold" grpId="0" nodeType="after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wipe(up)">
                                          <p:cBhvr>
                                            <p:cTn id="106" dur="500"/>
                                            <p:tgtEl>
                                              <p:spTgt spid="31"/>
                                            </p:tgtEl>
                                          </p:cBhvr>
                                        </p:animEffect>
                                      </p:childTnLst>
                                    </p:cTn>
                                  </p:par>
                                  <p:par>
                                    <p:cTn id="107" presetID="22" presetClass="entr" presetSubtype="1" fill="hold" grpId="0" nodeType="withEffect">
                                      <p:stCondLst>
                                        <p:cond delay="100"/>
                                      </p:stCondLst>
                                      <p:childTnLst>
                                        <p:set>
                                          <p:cBhvr>
                                            <p:cTn id="108" dur="1" fill="hold">
                                              <p:stCondLst>
                                                <p:cond delay="0"/>
                                              </p:stCondLst>
                                            </p:cTn>
                                            <p:tgtEl>
                                              <p:spTgt spid="32"/>
                                            </p:tgtEl>
                                            <p:attrNameLst>
                                              <p:attrName>style.visibility</p:attrName>
                                            </p:attrNameLst>
                                          </p:cBhvr>
                                          <p:to>
                                            <p:strVal val="visible"/>
                                          </p:to>
                                        </p:set>
                                        <p:animEffect transition="in" filter="wipe(up)">
                                          <p:cBhvr>
                                            <p:cTn id="109" dur="500"/>
                                            <p:tgtEl>
                                              <p:spTgt spid="32"/>
                                            </p:tgtEl>
                                          </p:cBhvr>
                                        </p:animEffect>
                                      </p:childTnLst>
                                    </p:cTn>
                                  </p:par>
                                  <p:par>
                                    <p:cTn id="110" presetID="22" presetClass="entr" presetSubtype="1" fill="hold" grpId="0" nodeType="withEffect">
                                      <p:stCondLst>
                                        <p:cond delay="200"/>
                                      </p:stCondLst>
                                      <p:childTnLst>
                                        <p:set>
                                          <p:cBhvr>
                                            <p:cTn id="111" dur="1" fill="hold">
                                              <p:stCondLst>
                                                <p:cond delay="0"/>
                                              </p:stCondLst>
                                            </p:cTn>
                                            <p:tgtEl>
                                              <p:spTgt spid="33"/>
                                            </p:tgtEl>
                                            <p:attrNameLst>
                                              <p:attrName>style.visibility</p:attrName>
                                            </p:attrNameLst>
                                          </p:cBhvr>
                                          <p:to>
                                            <p:strVal val="visible"/>
                                          </p:to>
                                        </p:set>
                                        <p:animEffect transition="in" filter="wipe(up)">
                                          <p:cBhvr>
                                            <p:cTn id="1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6" grpId="0" animBg="1"/>
          <p:bldP spid="17" grpId="0" animBg="1"/>
          <p:bldP spid="18" grpId="0" animBg="1"/>
          <p:bldP spid="19" grpId="0" animBg="1"/>
          <p:bldP spid="20" grpId="0" animBg="1"/>
          <p:bldP spid="21" grpId="0"/>
          <p:bldP spid="22" grpId="0"/>
          <p:bldP spid="23" grpId="0"/>
          <p:bldP spid="24" grpId="0"/>
          <p:bldP spid="25" grpId="0"/>
          <p:bldP spid="31" grpId="0"/>
          <p:bldP spid="32" grpId="0"/>
          <p:bldP spid="33" grpId="0"/>
          <p:bldP spid="34" grpId="0"/>
          <p:bldP spid="35" grpId="0"/>
          <p:bldP spid="36" grpId="0"/>
          <p:bldP spid="37" grpId="0"/>
          <p:bldP spid="3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4" accel="4200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500" fill="hold"/>
                                            <p:tgtEl>
                                              <p:spTgt spid="11"/>
                                            </p:tgtEl>
                                            <p:attrNameLst>
                                              <p:attrName>ppt_x</p:attrName>
                                            </p:attrNameLst>
                                          </p:cBhvr>
                                          <p:tavLst>
                                            <p:tav tm="0">
                                              <p:val>
                                                <p:strVal val="#ppt_x"/>
                                              </p:val>
                                            </p:tav>
                                            <p:tav tm="100000">
                                              <p:val>
                                                <p:strVal val="#ppt_x"/>
                                              </p:val>
                                            </p:tav>
                                          </p:tavLst>
                                        </p:anim>
                                        <p:anim calcmode="lin" valueType="num">
                                          <p:cBhvr additive="base">
                                            <p:cTn id="27" dur="1500" fill="hold"/>
                                            <p:tgtEl>
                                              <p:spTgt spid="11"/>
                                            </p:tgtEl>
                                            <p:attrNameLst>
                                              <p:attrName>ppt_y</p:attrName>
                                            </p:attrNameLst>
                                          </p:cBhvr>
                                          <p:tavLst>
                                            <p:tav tm="0">
                                              <p:val>
                                                <p:strVal val="1+#ppt_h/2"/>
                                              </p:val>
                                            </p:tav>
                                            <p:tav tm="100000">
                                              <p:val>
                                                <p:strVal val="#ppt_y"/>
                                              </p:val>
                                            </p:tav>
                                          </p:tavLst>
                                        </p:anim>
                                      </p:childTnLst>
                                    </p:cTn>
                                  </p:par>
                                </p:childTnLst>
                              </p:cTn>
                            </p:par>
                            <p:par>
                              <p:cTn id="28" fill="hold">
                                <p:stCondLst>
                                  <p:cond delay="3200"/>
                                </p:stCondLst>
                                <p:childTnLst>
                                  <p:par>
                                    <p:cTn id="29" presetID="53"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37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animEffect transition="in" filter="fade">
                                          <p:cBhvr>
                                            <p:cTn id="59" dur="500"/>
                                            <p:tgtEl>
                                              <p:spTgt spid="18"/>
                                            </p:tgtEl>
                                          </p:cBhvr>
                                        </p:animEffect>
                                      </p:childTnLst>
                                    </p:cTn>
                                  </p:par>
                                </p:childTnLst>
                              </p:cTn>
                            </p:par>
                            <p:par>
                              <p:cTn id="60" fill="hold">
                                <p:stCondLst>
                                  <p:cond delay="42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par>
                              <p:cTn id="76" fill="hold">
                                <p:stCondLst>
                                  <p:cond delay="4700"/>
                                </p:stCondLst>
                                <p:childTnLst>
                                  <p:par>
                                    <p:cTn id="77" presetID="12" presetClass="entr" presetSubtype="2"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p:tgtEl>
                                              <p:spTgt spid="21"/>
                                            </p:tgtEl>
                                            <p:attrNameLst>
                                              <p:attrName>ppt_x</p:attrName>
                                            </p:attrNameLst>
                                          </p:cBhvr>
                                          <p:tavLst>
                                            <p:tav tm="0">
                                              <p:val>
                                                <p:strVal val="#ppt_x+#ppt_w*1.125000"/>
                                              </p:val>
                                            </p:tav>
                                            <p:tav tm="100000">
                                              <p:val>
                                                <p:strVal val="#ppt_x"/>
                                              </p:val>
                                            </p:tav>
                                          </p:tavLst>
                                        </p:anim>
                                        <p:animEffect transition="in" filter="wipe(left)">
                                          <p:cBhvr>
                                            <p:cTn id="80" dur="500"/>
                                            <p:tgtEl>
                                              <p:spTgt spid="21"/>
                                            </p:tgtEl>
                                          </p:cBhvr>
                                        </p:animEffect>
                                      </p:childTnLst>
                                    </p:cTn>
                                  </p:par>
                                  <p:par>
                                    <p:cTn id="81" presetID="12" presetClass="entr" presetSubtype="2"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p:tgtEl>
                                              <p:spTgt spid="24"/>
                                            </p:tgtEl>
                                            <p:attrNameLst>
                                              <p:attrName>ppt_x</p:attrName>
                                            </p:attrNameLst>
                                          </p:cBhvr>
                                          <p:tavLst>
                                            <p:tav tm="0">
                                              <p:val>
                                                <p:strVal val="#ppt_x+#ppt_w*1.125000"/>
                                              </p:val>
                                            </p:tav>
                                            <p:tav tm="100000">
                                              <p:val>
                                                <p:strVal val="#ppt_x"/>
                                              </p:val>
                                            </p:tav>
                                          </p:tavLst>
                                        </p:anim>
                                        <p:animEffect transition="in" filter="wipe(left)">
                                          <p:cBhvr>
                                            <p:cTn id="84" dur="500"/>
                                            <p:tgtEl>
                                              <p:spTgt spid="24"/>
                                            </p:tgtEl>
                                          </p:cBhvr>
                                        </p:animEffect>
                                      </p:childTnLst>
                                    </p:cTn>
                                  </p:par>
                                  <p:par>
                                    <p:cTn id="85" presetID="12" presetClass="entr" presetSubtype="2"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p:tgtEl>
                                              <p:spTgt spid="25"/>
                                            </p:tgtEl>
                                            <p:attrNameLst>
                                              <p:attrName>ppt_x</p:attrName>
                                            </p:attrNameLst>
                                          </p:cBhvr>
                                          <p:tavLst>
                                            <p:tav tm="0">
                                              <p:val>
                                                <p:strVal val="#ppt_x+#ppt_w*1.125000"/>
                                              </p:val>
                                            </p:tav>
                                            <p:tav tm="100000">
                                              <p:val>
                                                <p:strVal val="#ppt_x"/>
                                              </p:val>
                                            </p:tav>
                                          </p:tavLst>
                                        </p:anim>
                                        <p:animEffect transition="in" filter="wipe(left)">
                                          <p:cBhvr>
                                            <p:cTn id="88" dur="500"/>
                                            <p:tgtEl>
                                              <p:spTgt spid="25"/>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p:tgtEl>
                                              <p:spTgt spid="22"/>
                                            </p:tgtEl>
                                            <p:attrNameLst>
                                              <p:attrName>ppt_x</p:attrName>
                                            </p:attrNameLst>
                                          </p:cBhvr>
                                          <p:tavLst>
                                            <p:tav tm="0">
                                              <p:val>
                                                <p:strVal val="#ppt_x-#ppt_w*1.125000"/>
                                              </p:val>
                                            </p:tav>
                                            <p:tav tm="100000">
                                              <p:val>
                                                <p:strVal val="#ppt_x"/>
                                              </p:val>
                                            </p:tav>
                                          </p:tavLst>
                                        </p:anim>
                                        <p:animEffect transition="in" filter="wipe(right)">
                                          <p:cBhvr>
                                            <p:cTn id="92" dur="500"/>
                                            <p:tgtEl>
                                              <p:spTgt spid="22"/>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500"/>
                                            <p:tgtEl>
                                              <p:spTgt spid="23"/>
                                            </p:tgtEl>
                                            <p:attrNameLst>
                                              <p:attrName>ppt_x</p:attrName>
                                            </p:attrNameLst>
                                          </p:cBhvr>
                                          <p:tavLst>
                                            <p:tav tm="0">
                                              <p:val>
                                                <p:strVal val="#ppt_x-#ppt_w*1.125000"/>
                                              </p:val>
                                            </p:tav>
                                            <p:tav tm="100000">
                                              <p:val>
                                                <p:strVal val="#ppt_x"/>
                                              </p:val>
                                            </p:tav>
                                          </p:tavLst>
                                        </p:anim>
                                        <p:animEffect transition="in" filter="wipe(right)">
                                          <p:cBhvr>
                                            <p:cTn id="96" dur="500"/>
                                            <p:tgtEl>
                                              <p:spTgt spid="23"/>
                                            </p:tgtEl>
                                          </p:cBhvr>
                                        </p:animEffect>
                                      </p:childTnLst>
                                    </p:cTn>
                                  </p:par>
                                </p:childTnLst>
                              </p:cTn>
                            </p:par>
                            <p:par>
                              <p:cTn id="97" fill="hold">
                                <p:stCondLst>
                                  <p:cond delay="5200"/>
                                </p:stCondLst>
                                <p:childTnLst>
                                  <p:par>
                                    <p:cTn id="98" presetID="42" presetClass="entr" presetSubtype="0" fill="hold" nodeType="after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500"/>
                                            <p:tgtEl>
                                              <p:spTgt spid="26"/>
                                            </p:tgtEl>
                                          </p:cBhvr>
                                        </p:animEffect>
                                        <p:anim calcmode="lin" valueType="num">
                                          <p:cBhvr>
                                            <p:cTn id="101" dur="500" fill="hold"/>
                                            <p:tgtEl>
                                              <p:spTgt spid="26"/>
                                            </p:tgtEl>
                                            <p:attrNameLst>
                                              <p:attrName>ppt_x</p:attrName>
                                            </p:attrNameLst>
                                          </p:cBhvr>
                                          <p:tavLst>
                                            <p:tav tm="0">
                                              <p:val>
                                                <p:strVal val="#ppt_x"/>
                                              </p:val>
                                            </p:tav>
                                            <p:tav tm="100000">
                                              <p:val>
                                                <p:strVal val="#ppt_x"/>
                                              </p:val>
                                            </p:tav>
                                          </p:tavLst>
                                        </p:anim>
                                        <p:anim calcmode="lin" valueType="num">
                                          <p:cBhvr>
                                            <p:cTn id="102" dur="500" fill="hold"/>
                                            <p:tgtEl>
                                              <p:spTgt spid="26"/>
                                            </p:tgtEl>
                                            <p:attrNameLst>
                                              <p:attrName>ppt_y</p:attrName>
                                            </p:attrNameLst>
                                          </p:cBhvr>
                                          <p:tavLst>
                                            <p:tav tm="0">
                                              <p:val>
                                                <p:strVal val="#ppt_y+.1"/>
                                              </p:val>
                                            </p:tav>
                                            <p:tav tm="100000">
                                              <p:val>
                                                <p:strVal val="#ppt_y"/>
                                              </p:val>
                                            </p:tav>
                                          </p:tavLst>
                                        </p:anim>
                                      </p:childTnLst>
                                    </p:cTn>
                                  </p:par>
                                </p:childTnLst>
                              </p:cTn>
                            </p:par>
                            <p:par>
                              <p:cTn id="103" fill="hold">
                                <p:stCondLst>
                                  <p:cond delay="5700"/>
                                </p:stCondLst>
                                <p:childTnLst>
                                  <p:par>
                                    <p:cTn id="104" presetID="22" presetClass="entr" presetSubtype="1" fill="hold" grpId="0" nodeType="after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wipe(up)">
                                          <p:cBhvr>
                                            <p:cTn id="106" dur="500"/>
                                            <p:tgtEl>
                                              <p:spTgt spid="31"/>
                                            </p:tgtEl>
                                          </p:cBhvr>
                                        </p:animEffect>
                                      </p:childTnLst>
                                    </p:cTn>
                                  </p:par>
                                  <p:par>
                                    <p:cTn id="107" presetID="22" presetClass="entr" presetSubtype="1" fill="hold" grpId="0" nodeType="withEffect">
                                      <p:stCondLst>
                                        <p:cond delay="100"/>
                                      </p:stCondLst>
                                      <p:childTnLst>
                                        <p:set>
                                          <p:cBhvr>
                                            <p:cTn id="108" dur="1" fill="hold">
                                              <p:stCondLst>
                                                <p:cond delay="0"/>
                                              </p:stCondLst>
                                            </p:cTn>
                                            <p:tgtEl>
                                              <p:spTgt spid="32"/>
                                            </p:tgtEl>
                                            <p:attrNameLst>
                                              <p:attrName>style.visibility</p:attrName>
                                            </p:attrNameLst>
                                          </p:cBhvr>
                                          <p:to>
                                            <p:strVal val="visible"/>
                                          </p:to>
                                        </p:set>
                                        <p:animEffect transition="in" filter="wipe(up)">
                                          <p:cBhvr>
                                            <p:cTn id="109" dur="500"/>
                                            <p:tgtEl>
                                              <p:spTgt spid="32"/>
                                            </p:tgtEl>
                                          </p:cBhvr>
                                        </p:animEffect>
                                      </p:childTnLst>
                                    </p:cTn>
                                  </p:par>
                                  <p:par>
                                    <p:cTn id="110" presetID="22" presetClass="entr" presetSubtype="1" fill="hold" grpId="0" nodeType="withEffect">
                                      <p:stCondLst>
                                        <p:cond delay="200"/>
                                      </p:stCondLst>
                                      <p:childTnLst>
                                        <p:set>
                                          <p:cBhvr>
                                            <p:cTn id="111" dur="1" fill="hold">
                                              <p:stCondLst>
                                                <p:cond delay="0"/>
                                              </p:stCondLst>
                                            </p:cTn>
                                            <p:tgtEl>
                                              <p:spTgt spid="33"/>
                                            </p:tgtEl>
                                            <p:attrNameLst>
                                              <p:attrName>style.visibility</p:attrName>
                                            </p:attrNameLst>
                                          </p:cBhvr>
                                          <p:to>
                                            <p:strVal val="visible"/>
                                          </p:to>
                                        </p:set>
                                        <p:animEffect transition="in" filter="wipe(up)">
                                          <p:cBhvr>
                                            <p:cTn id="1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6" grpId="0" animBg="1"/>
          <p:bldP spid="17" grpId="0" animBg="1"/>
          <p:bldP spid="18" grpId="0" animBg="1"/>
          <p:bldP spid="19" grpId="0" animBg="1"/>
          <p:bldP spid="20" grpId="0" animBg="1"/>
          <p:bldP spid="21" grpId="0"/>
          <p:bldP spid="22" grpId="0"/>
          <p:bldP spid="23" grpId="0"/>
          <p:bldP spid="24" grpId="0"/>
          <p:bldP spid="25" grpId="0"/>
          <p:bldP spid="31" grpId="0"/>
          <p:bldP spid="32" grpId="0"/>
          <p:bldP spid="33" grpId="0"/>
          <p:bldP spid="34" grpId="0"/>
          <p:bldP spid="35" grpId="0"/>
          <p:bldP spid="36" grpId="0"/>
          <p:bldP spid="37" grpId="0"/>
          <p:bldP spid="38"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05</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sp>
        <p:nvSpPr>
          <p:cNvPr id="10" name="矩形 5"/>
          <p:cNvSpPr/>
          <p:nvPr/>
        </p:nvSpPr>
        <p:spPr>
          <a:xfrm rot="2919292">
            <a:off x="4645997" y="2378954"/>
            <a:ext cx="597665" cy="548919"/>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11" name="矩形 5"/>
          <p:cNvSpPr/>
          <p:nvPr/>
        </p:nvSpPr>
        <p:spPr>
          <a:xfrm rot="18719445">
            <a:off x="3796228" y="2329338"/>
            <a:ext cx="597665" cy="548919"/>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grpSp>
        <p:nvGrpSpPr>
          <p:cNvPr id="12" name="组合 11"/>
          <p:cNvGrpSpPr/>
          <p:nvPr/>
        </p:nvGrpSpPr>
        <p:grpSpPr>
          <a:xfrm>
            <a:off x="3386213" y="1923678"/>
            <a:ext cx="755887" cy="756084"/>
            <a:chOff x="4416945" y="2276872"/>
            <a:chExt cx="1008112" cy="1008112"/>
          </a:xfrm>
        </p:grpSpPr>
        <p:sp>
          <p:nvSpPr>
            <p:cNvPr id="13" name="椭圆 12"/>
            <p:cNvSpPr/>
            <p:nvPr/>
          </p:nvSpPr>
          <p:spPr>
            <a:xfrm>
              <a:off x="4416945" y="2276872"/>
              <a:ext cx="1008112" cy="1008112"/>
            </a:xfrm>
            <a:prstGeom prst="ellipse">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5" name="组合 14"/>
          <p:cNvGrpSpPr/>
          <p:nvPr/>
        </p:nvGrpSpPr>
        <p:grpSpPr>
          <a:xfrm>
            <a:off x="4041206" y="2517744"/>
            <a:ext cx="964112" cy="964363"/>
            <a:chOff x="5290496" y="3068960"/>
            <a:chExt cx="1285817" cy="1285817"/>
          </a:xfrm>
        </p:grpSpPr>
        <p:sp>
          <p:nvSpPr>
            <p:cNvPr id="16" name="椭圆 15"/>
            <p:cNvSpPr/>
            <p:nvPr/>
          </p:nvSpPr>
          <p:spPr>
            <a:xfrm>
              <a:off x="5290496" y="3068960"/>
              <a:ext cx="1285817" cy="1285817"/>
            </a:xfrm>
            <a:prstGeom prst="ellipse">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90"/>
            <p:cNvSpPr>
              <a:spLocks noEditPoints="1"/>
            </p:cNvSpPr>
            <p:nvPr/>
          </p:nvSpPr>
          <p:spPr bwMode="auto">
            <a:xfrm>
              <a:off x="5823105" y="3574455"/>
              <a:ext cx="332983"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4916326" y="1624364"/>
            <a:ext cx="1133831" cy="1134126"/>
            <a:chOff x="6457627" y="1877786"/>
            <a:chExt cx="1512168" cy="1512168"/>
          </a:xfrm>
        </p:grpSpPr>
        <p:sp>
          <p:nvSpPr>
            <p:cNvPr id="19" name="椭圆 18"/>
            <p:cNvSpPr/>
            <p:nvPr/>
          </p:nvSpPr>
          <p:spPr>
            <a:xfrm>
              <a:off x="6457627" y="1877786"/>
              <a:ext cx="1512168" cy="15121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96"/>
            <p:cNvSpPr>
              <a:spLocks noEditPoints="1"/>
            </p:cNvSpPr>
            <p:nvPr/>
          </p:nvSpPr>
          <p:spPr bwMode="auto">
            <a:xfrm>
              <a:off x="7045531"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1" name="弧形 20"/>
          <p:cNvSpPr/>
          <p:nvPr/>
        </p:nvSpPr>
        <p:spPr>
          <a:xfrm rot="15231781">
            <a:off x="3205821" y="1822974"/>
            <a:ext cx="996506" cy="996247"/>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lIns="68562" tIns="34281" rIns="68562" bIns="34281" rtlCol="0" anchor="ctr"/>
          <a:lstStyle/>
          <a:p>
            <a:pPr algn="ctr"/>
            <a:endParaRPr lang="zh-CN" altLang="en-US"/>
          </a:p>
        </p:txBody>
      </p:sp>
      <p:sp>
        <p:nvSpPr>
          <p:cNvPr id="22" name="弧形 21"/>
          <p:cNvSpPr/>
          <p:nvPr/>
        </p:nvSpPr>
        <p:spPr>
          <a:xfrm rot="8176387">
            <a:off x="3987744" y="2503252"/>
            <a:ext cx="1159712" cy="1160015"/>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lIns="68562" tIns="34281" rIns="68562" bIns="34281" rtlCol="0" anchor="ctr"/>
          <a:lstStyle/>
          <a:p>
            <a:pPr algn="ctr"/>
            <a:endParaRPr lang="zh-CN" altLang="en-US"/>
          </a:p>
        </p:txBody>
      </p:sp>
      <p:sp>
        <p:nvSpPr>
          <p:cNvPr id="23" name="椭圆 22"/>
          <p:cNvSpPr/>
          <p:nvPr/>
        </p:nvSpPr>
        <p:spPr>
          <a:xfrm>
            <a:off x="3569093" y="1722890"/>
            <a:ext cx="269960" cy="27003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24" name="标题 4"/>
          <p:cNvSpPr txBox="1"/>
          <p:nvPr/>
        </p:nvSpPr>
        <p:spPr>
          <a:xfrm>
            <a:off x="3536942" y="1730916"/>
            <a:ext cx="334261"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200" b="1" dirty="0">
                <a:solidFill>
                  <a:schemeClr val="bg1"/>
                </a:solidFill>
                <a:latin typeface="微软雅黑" panose="020B0503020204020204" pitchFamily="34" charset="-122"/>
                <a:ea typeface="微软雅黑" panose="020B0503020204020204" pitchFamily="34" charset="-122"/>
              </a:rPr>
              <a:t>01</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5" name="椭圆 24"/>
          <p:cNvSpPr/>
          <p:nvPr/>
        </p:nvSpPr>
        <p:spPr>
          <a:xfrm>
            <a:off x="3966312" y="3211795"/>
            <a:ext cx="269960" cy="27003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26" name="标题 4"/>
          <p:cNvSpPr txBox="1"/>
          <p:nvPr/>
        </p:nvSpPr>
        <p:spPr>
          <a:xfrm>
            <a:off x="3934161" y="3219822"/>
            <a:ext cx="334261"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200" b="1" dirty="0">
                <a:solidFill>
                  <a:schemeClr val="bg1"/>
                </a:solidFill>
                <a:latin typeface="微软雅黑" panose="020B0503020204020204" pitchFamily="34" charset="-122"/>
                <a:ea typeface="微软雅黑" panose="020B0503020204020204" pitchFamily="34" charset="-122"/>
              </a:rPr>
              <a:t>02</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5532078" y="1437624"/>
            <a:ext cx="269960" cy="27003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28" name="标题 4"/>
          <p:cNvSpPr txBox="1"/>
          <p:nvPr/>
        </p:nvSpPr>
        <p:spPr>
          <a:xfrm>
            <a:off x="5499927" y="1445651"/>
            <a:ext cx="334261"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200" b="1" dirty="0">
                <a:solidFill>
                  <a:schemeClr val="bg1"/>
                </a:solidFill>
                <a:latin typeface="微软雅黑" panose="020B0503020204020204" pitchFamily="34" charset="-122"/>
                <a:ea typeface="微软雅黑" panose="020B0503020204020204" pitchFamily="34" charset="-122"/>
              </a:rPr>
              <a:t>03</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225015" y="1669966"/>
            <a:ext cx="1163522" cy="300076"/>
          </a:xfrm>
          <a:prstGeom prst="rect">
            <a:avLst/>
          </a:prstGeom>
        </p:spPr>
        <p:txBody>
          <a:bodyPr wrap="square" lIns="68555" tIns="34278" rIns="68555" bIns="34278">
            <a:spAutoFit/>
          </a:bodyPr>
          <a:lstStyle/>
          <a:p>
            <a:r>
              <a:rPr lang="zh-CN" altLang="en-US" sz="1500" b="1" dirty="0">
                <a:solidFill>
                  <a:srgbClr val="C10001"/>
                </a:solidFill>
                <a:latin typeface="微软雅黑" panose="020B0503020204020204" pitchFamily="34" charset="-122"/>
                <a:ea typeface="微软雅黑" panose="020B0503020204020204" pitchFamily="34" charset="-122"/>
              </a:rPr>
              <a:t>添加标题</a:t>
            </a:r>
            <a:endParaRPr lang="en-US" altLang="zh-CN" sz="1500" b="1" dirty="0">
              <a:solidFill>
                <a:srgbClr val="C10001"/>
              </a:solidFill>
              <a:latin typeface="微软雅黑" panose="020B0503020204020204" pitchFamily="34" charset="-122"/>
              <a:ea typeface="微软雅黑" panose="020B0503020204020204" pitchFamily="34" charset="-122"/>
            </a:endParaRPr>
          </a:p>
        </p:txBody>
      </p:sp>
      <p:sp>
        <p:nvSpPr>
          <p:cNvPr id="30" name="矩形 47"/>
          <p:cNvSpPr>
            <a:spLocks noChangeArrowheads="1"/>
          </p:cNvSpPr>
          <p:nvPr/>
        </p:nvSpPr>
        <p:spPr bwMode="auto">
          <a:xfrm>
            <a:off x="1213482" y="1961999"/>
            <a:ext cx="1727742"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900" dirty="0">
                <a:solidFill>
                  <a:schemeClr val="tx1">
                    <a:lumMod val="50000"/>
                    <a:lumOff val="50000"/>
                  </a:schemeClr>
                </a:solidFill>
                <a:sym typeface="微软雅黑" panose="020B0503020204020204" pitchFamily="34" charset="-122"/>
              </a:rPr>
              <a:t>在此录入上述图表的描述明，在此录入上述图表的描述说。</a:t>
            </a:r>
            <a:endParaRPr lang="zh-CN" altLang="en-US" sz="900" dirty="0">
              <a:solidFill>
                <a:schemeClr val="tx1">
                  <a:lumMod val="50000"/>
                  <a:lumOff val="50000"/>
                </a:schemeClr>
              </a:solidFill>
              <a:sym typeface="微软雅黑" panose="020B0503020204020204" pitchFamily="34" charset="-122"/>
            </a:endParaRPr>
          </a:p>
        </p:txBody>
      </p:sp>
      <p:sp>
        <p:nvSpPr>
          <p:cNvPr id="31" name="矩形 30"/>
          <p:cNvSpPr/>
          <p:nvPr/>
        </p:nvSpPr>
        <p:spPr>
          <a:xfrm>
            <a:off x="2431922" y="3456345"/>
            <a:ext cx="1163522" cy="300076"/>
          </a:xfrm>
          <a:prstGeom prst="rect">
            <a:avLst/>
          </a:prstGeom>
        </p:spPr>
        <p:txBody>
          <a:bodyPr wrap="square" lIns="68555" tIns="34278" rIns="68555" bIns="34278">
            <a:spAutoFit/>
          </a:bodyPr>
          <a:lstStyle/>
          <a:p>
            <a:r>
              <a:rPr lang="zh-CN" altLang="en-US" sz="1500" b="1" dirty="0">
                <a:solidFill>
                  <a:srgbClr val="C10001"/>
                </a:solidFill>
                <a:latin typeface="微软雅黑" panose="020B0503020204020204" pitchFamily="34" charset="-122"/>
                <a:ea typeface="微软雅黑" panose="020B0503020204020204" pitchFamily="34" charset="-122"/>
              </a:rPr>
              <a:t>添加标题</a:t>
            </a:r>
            <a:endParaRPr lang="en-US" altLang="zh-CN" sz="1500" b="1" dirty="0">
              <a:solidFill>
                <a:srgbClr val="C10001"/>
              </a:solidFill>
              <a:latin typeface="微软雅黑" panose="020B0503020204020204" pitchFamily="34" charset="-122"/>
              <a:ea typeface="微软雅黑" panose="020B0503020204020204" pitchFamily="34" charset="-122"/>
            </a:endParaRPr>
          </a:p>
        </p:txBody>
      </p:sp>
      <p:sp>
        <p:nvSpPr>
          <p:cNvPr id="32" name="矩形 47"/>
          <p:cNvSpPr>
            <a:spLocks noChangeArrowheads="1"/>
          </p:cNvSpPr>
          <p:nvPr/>
        </p:nvSpPr>
        <p:spPr bwMode="auto">
          <a:xfrm>
            <a:off x="2431407" y="3715327"/>
            <a:ext cx="1762649"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9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900" dirty="0">
              <a:solidFill>
                <a:schemeClr val="tx1">
                  <a:lumMod val="50000"/>
                  <a:lumOff val="50000"/>
                </a:schemeClr>
              </a:solidFill>
              <a:sym typeface="微软雅黑" panose="020B0503020204020204" pitchFamily="34" charset="-122"/>
            </a:endParaRPr>
          </a:p>
        </p:txBody>
      </p:sp>
      <p:sp>
        <p:nvSpPr>
          <p:cNvPr id="33" name="矩形 32"/>
          <p:cNvSpPr/>
          <p:nvPr/>
        </p:nvSpPr>
        <p:spPr>
          <a:xfrm>
            <a:off x="6320632" y="2376225"/>
            <a:ext cx="1163522" cy="300076"/>
          </a:xfrm>
          <a:prstGeom prst="rect">
            <a:avLst/>
          </a:prstGeom>
        </p:spPr>
        <p:txBody>
          <a:bodyPr wrap="square" lIns="68555" tIns="34278" rIns="68555" bIns="34278">
            <a:spAutoFit/>
          </a:bodyPr>
          <a:lstStyle/>
          <a:p>
            <a:r>
              <a:rPr lang="zh-CN" altLang="en-US" sz="1500" b="1" dirty="0">
                <a:solidFill>
                  <a:srgbClr val="C00000"/>
                </a:solidFill>
                <a:latin typeface="微软雅黑" panose="020B0503020204020204" pitchFamily="34" charset="-122"/>
                <a:ea typeface="微软雅黑" panose="020B0503020204020204" pitchFamily="34" charset="-122"/>
              </a:rPr>
              <a:t>添加标题</a:t>
            </a:r>
            <a:endParaRPr lang="en-US" altLang="zh-CN" sz="1500" b="1" dirty="0">
              <a:solidFill>
                <a:srgbClr val="C00000"/>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6320116" y="2635207"/>
            <a:ext cx="1707368"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900" dirty="0">
                <a:solidFill>
                  <a:schemeClr val="tx1">
                    <a:lumMod val="50000"/>
                    <a:lumOff val="50000"/>
                  </a:schemeClr>
                </a:solidFill>
                <a:sym typeface="微软雅黑" panose="020B0503020204020204" pitchFamily="34" charset="-122"/>
              </a:rPr>
              <a:t>在此录入上述图表的描述说明，在此录入上述图表的描述说明。</a:t>
            </a:r>
            <a:endParaRPr lang="zh-CN" altLang="en-US" sz="900"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53" presetClass="entr" presetSubtype="16" fill="hold" nodeType="with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53" presetClass="entr" presetSubtype="16" fill="hold" nodeType="withEffect">
                                  <p:stCondLst>
                                    <p:cond delay="5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nodeType="withEffect">
                                  <p:stCondLst>
                                    <p:cond delay="50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22" presetClass="entr" presetSubtype="8" fill="hold" grpId="0" nodeType="withEffect">
                                  <p:stCondLst>
                                    <p:cond delay="100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par>
                                <p:cTn id="41" presetID="22" presetClass="entr" presetSubtype="8" fill="hold" grpId="0" nodeType="withEffect">
                                  <p:stCondLst>
                                    <p:cond delay="100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par>
                                <p:cTn id="44" presetID="53" presetClass="entr" presetSubtype="16" fill="hold" grpId="0" nodeType="withEffect">
                                  <p:stCondLst>
                                    <p:cond delay="15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grpId="0" nodeType="withEffect">
                                  <p:stCondLst>
                                    <p:cond delay="150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150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par>
                                <p:cTn id="59" presetID="53" presetClass="entr" presetSubtype="16" fill="hold" grpId="0" nodeType="withEffect">
                                  <p:stCondLst>
                                    <p:cond delay="150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par>
                                <p:cTn id="64" presetID="53" presetClass="entr" presetSubtype="16" fill="hold" grpId="0" nodeType="withEffect">
                                  <p:stCondLst>
                                    <p:cond delay="150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par>
                                <p:cTn id="69" presetID="53" presetClass="entr" presetSubtype="16" fill="hold" grpId="0" nodeType="withEffect">
                                  <p:stCondLst>
                                    <p:cond delay="1500"/>
                                  </p:stCondLst>
                                  <p:childTnLst>
                                    <p:set>
                                      <p:cBhvr>
                                        <p:cTn id="70" dur="1" fill="hold">
                                          <p:stCondLst>
                                            <p:cond delay="0"/>
                                          </p:stCondLst>
                                        </p:cTn>
                                        <p:tgtEl>
                                          <p:spTgt spid="28"/>
                                        </p:tgtEl>
                                        <p:attrNameLst>
                                          <p:attrName>style.visibility</p:attrName>
                                        </p:attrNameLst>
                                      </p:cBhvr>
                                      <p:to>
                                        <p:strVal val="visible"/>
                                      </p:to>
                                    </p:set>
                                    <p:anim calcmode="lin" valueType="num">
                                      <p:cBhvr>
                                        <p:cTn id="71" dur="500" fill="hold"/>
                                        <p:tgtEl>
                                          <p:spTgt spid="28"/>
                                        </p:tgtEl>
                                        <p:attrNameLst>
                                          <p:attrName>ppt_w</p:attrName>
                                        </p:attrNameLst>
                                      </p:cBhvr>
                                      <p:tavLst>
                                        <p:tav tm="0">
                                          <p:val>
                                            <p:fltVal val="0"/>
                                          </p:val>
                                        </p:tav>
                                        <p:tav tm="100000">
                                          <p:val>
                                            <p:strVal val="#ppt_w"/>
                                          </p:val>
                                        </p:tav>
                                      </p:tavLst>
                                    </p:anim>
                                    <p:anim calcmode="lin" valueType="num">
                                      <p:cBhvr>
                                        <p:cTn id="72" dur="500" fill="hold"/>
                                        <p:tgtEl>
                                          <p:spTgt spid="28"/>
                                        </p:tgtEl>
                                        <p:attrNameLst>
                                          <p:attrName>ppt_h</p:attrName>
                                        </p:attrNameLst>
                                      </p:cBhvr>
                                      <p:tavLst>
                                        <p:tav tm="0">
                                          <p:val>
                                            <p:fltVal val="0"/>
                                          </p:val>
                                        </p:tav>
                                        <p:tav tm="100000">
                                          <p:val>
                                            <p:strVal val="#ppt_h"/>
                                          </p:val>
                                        </p:tav>
                                      </p:tavLst>
                                    </p:anim>
                                    <p:animEffect transition="in" filter="fade">
                                      <p:cBhvr>
                                        <p:cTn id="73" dur="500"/>
                                        <p:tgtEl>
                                          <p:spTgt spid="28"/>
                                        </p:tgtEl>
                                      </p:cBhvr>
                                    </p:animEffect>
                                  </p:childTnLst>
                                </p:cTn>
                              </p:par>
                              <p:par>
                                <p:cTn id="74" presetID="14" presetClass="entr" presetSubtype="10" fill="hold" grpId="0" nodeType="withEffect">
                                  <p:stCondLst>
                                    <p:cond delay="2000"/>
                                  </p:stCondLst>
                                  <p:childTnLst>
                                    <p:set>
                                      <p:cBhvr>
                                        <p:cTn id="75" dur="1" fill="hold">
                                          <p:stCondLst>
                                            <p:cond delay="0"/>
                                          </p:stCondLst>
                                        </p:cTn>
                                        <p:tgtEl>
                                          <p:spTgt spid="29"/>
                                        </p:tgtEl>
                                        <p:attrNameLst>
                                          <p:attrName>style.visibility</p:attrName>
                                        </p:attrNameLst>
                                      </p:cBhvr>
                                      <p:to>
                                        <p:strVal val="visible"/>
                                      </p:to>
                                    </p:set>
                                    <p:animEffect transition="in" filter="randombar(horizontal)">
                                      <p:cBhvr>
                                        <p:cTn id="76" dur="400"/>
                                        <p:tgtEl>
                                          <p:spTgt spid="29"/>
                                        </p:tgtEl>
                                      </p:cBhvr>
                                    </p:animEffect>
                                  </p:childTnLst>
                                </p:cTn>
                              </p:par>
                              <p:par>
                                <p:cTn id="77" presetID="14" presetClass="entr" presetSubtype="10" fill="hold" grpId="0" nodeType="withEffect">
                                  <p:stCondLst>
                                    <p:cond delay="2000"/>
                                  </p:stCondLst>
                                  <p:childTnLst>
                                    <p:set>
                                      <p:cBhvr>
                                        <p:cTn id="78" dur="1" fill="hold">
                                          <p:stCondLst>
                                            <p:cond delay="0"/>
                                          </p:stCondLst>
                                        </p:cTn>
                                        <p:tgtEl>
                                          <p:spTgt spid="30"/>
                                        </p:tgtEl>
                                        <p:attrNameLst>
                                          <p:attrName>style.visibility</p:attrName>
                                        </p:attrNameLst>
                                      </p:cBhvr>
                                      <p:to>
                                        <p:strVal val="visible"/>
                                      </p:to>
                                    </p:set>
                                    <p:animEffect transition="in" filter="randombar(horizontal)">
                                      <p:cBhvr>
                                        <p:cTn id="79" dur="400"/>
                                        <p:tgtEl>
                                          <p:spTgt spid="30"/>
                                        </p:tgtEl>
                                      </p:cBhvr>
                                    </p:animEffect>
                                  </p:childTnLst>
                                </p:cTn>
                              </p:par>
                            </p:childTnLst>
                          </p:cTn>
                        </p:par>
                        <p:par>
                          <p:cTn id="80" fill="hold">
                            <p:stCondLst>
                              <p:cond delay="2400"/>
                            </p:stCondLst>
                            <p:childTnLst>
                              <p:par>
                                <p:cTn id="81" presetID="22" presetClass="entr" presetSubtype="1"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up)">
                                      <p:cBhvr>
                                        <p:cTn id="83" dur="500"/>
                                        <p:tgtEl>
                                          <p:spTgt spid="21"/>
                                        </p:tgtEl>
                                      </p:cBhvr>
                                    </p:animEffect>
                                  </p:childTnLst>
                                </p:cTn>
                              </p:par>
                              <p:par>
                                <p:cTn id="84" presetID="14" presetClass="entr" presetSubtype="10" fill="hold" grpId="0" nodeType="withEffect">
                                  <p:stCondLst>
                                    <p:cond delay="500"/>
                                  </p:stCondLst>
                                  <p:childTnLst>
                                    <p:set>
                                      <p:cBhvr>
                                        <p:cTn id="85" dur="1" fill="hold">
                                          <p:stCondLst>
                                            <p:cond delay="0"/>
                                          </p:stCondLst>
                                        </p:cTn>
                                        <p:tgtEl>
                                          <p:spTgt spid="31"/>
                                        </p:tgtEl>
                                        <p:attrNameLst>
                                          <p:attrName>style.visibility</p:attrName>
                                        </p:attrNameLst>
                                      </p:cBhvr>
                                      <p:to>
                                        <p:strVal val="visible"/>
                                      </p:to>
                                    </p:set>
                                    <p:animEffect transition="in" filter="randombar(horizontal)">
                                      <p:cBhvr>
                                        <p:cTn id="86" dur="400"/>
                                        <p:tgtEl>
                                          <p:spTgt spid="31"/>
                                        </p:tgtEl>
                                      </p:cBhvr>
                                    </p:animEffect>
                                  </p:childTnLst>
                                </p:cTn>
                              </p:par>
                              <p:par>
                                <p:cTn id="87" presetID="14" presetClass="entr" presetSubtype="10" fill="hold" grpId="0" nodeType="withEffect">
                                  <p:stCondLst>
                                    <p:cond delay="500"/>
                                  </p:stCondLst>
                                  <p:childTnLst>
                                    <p:set>
                                      <p:cBhvr>
                                        <p:cTn id="88" dur="1" fill="hold">
                                          <p:stCondLst>
                                            <p:cond delay="0"/>
                                          </p:stCondLst>
                                        </p:cTn>
                                        <p:tgtEl>
                                          <p:spTgt spid="32"/>
                                        </p:tgtEl>
                                        <p:attrNameLst>
                                          <p:attrName>style.visibility</p:attrName>
                                        </p:attrNameLst>
                                      </p:cBhvr>
                                      <p:to>
                                        <p:strVal val="visible"/>
                                      </p:to>
                                    </p:set>
                                    <p:animEffect transition="in" filter="randombar(horizontal)">
                                      <p:cBhvr>
                                        <p:cTn id="89" dur="400"/>
                                        <p:tgtEl>
                                          <p:spTgt spid="32"/>
                                        </p:tgtEl>
                                      </p:cBhvr>
                                    </p:animEffect>
                                  </p:childTnLst>
                                </p:cTn>
                              </p:par>
                            </p:childTnLst>
                          </p:cTn>
                        </p:par>
                        <p:par>
                          <p:cTn id="90" fill="hold">
                            <p:stCondLst>
                              <p:cond delay="2900"/>
                            </p:stCondLst>
                            <p:childTnLst>
                              <p:par>
                                <p:cTn id="91" presetID="22" presetClass="entr" presetSubtype="8" fill="hold" grpId="0"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left)">
                                      <p:cBhvr>
                                        <p:cTn id="93" dur="500"/>
                                        <p:tgtEl>
                                          <p:spTgt spid="22"/>
                                        </p:tgtEl>
                                      </p:cBhvr>
                                    </p:animEffect>
                                  </p:childTnLst>
                                </p:cTn>
                              </p:par>
                              <p:par>
                                <p:cTn id="94" presetID="14" presetClass="entr" presetSubtype="10" fill="hold" grpId="0" nodeType="withEffect">
                                  <p:stCondLst>
                                    <p:cond delay="500"/>
                                  </p:stCondLst>
                                  <p:childTnLst>
                                    <p:set>
                                      <p:cBhvr>
                                        <p:cTn id="95" dur="1" fill="hold">
                                          <p:stCondLst>
                                            <p:cond delay="0"/>
                                          </p:stCondLst>
                                        </p:cTn>
                                        <p:tgtEl>
                                          <p:spTgt spid="33"/>
                                        </p:tgtEl>
                                        <p:attrNameLst>
                                          <p:attrName>style.visibility</p:attrName>
                                        </p:attrNameLst>
                                      </p:cBhvr>
                                      <p:to>
                                        <p:strVal val="visible"/>
                                      </p:to>
                                    </p:set>
                                    <p:animEffect transition="in" filter="randombar(horizontal)">
                                      <p:cBhvr>
                                        <p:cTn id="96" dur="400"/>
                                        <p:tgtEl>
                                          <p:spTgt spid="33"/>
                                        </p:tgtEl>
                                      </p:cBhvr>
                                    </p:animEffect>
                                  </p:childTnLst>
                                </p:cTn>
                              </p:par>
                              <p:par>
                                <p:cTn id="97" presetID="14" presetClass="entr" presetSubtype="10" fill="hold" grpId="0" nodeType="withEffect">
                                  <p:stCondLst>
                                    <p:cond delay="500"/>
                                  </p:stCondLst>
                                  <p:childTnLst>
                                    <p:set>
                                      <p:cBhvr>
                                        <p:cTn id="98" dur="1" fill="hold">
                                          <p:stCondLst>
                                            <p:cond delay="0"/>
                                          </p:stCondLst>
                                        </p:cTn>
                                        <p:tgtEl>
                                          <p:spTgt spid="34"/>
                                        </p:tgtEl>
                                        <p:attrNameLst>
                                          <p:attrName>style.visibility</p:attrName>
                                        </p:attrNameLst>
                                      </p:cBhvr>
                                      <p:to>
                                        <p:strVal val="visible"/>
                                      </p:to>
                                    </p:set>
                                    <p:animEffect transition="in" filter="randombar(horizontal)">
                                      <p:cBhvr>
                                        <p:cTn id="99" dur="4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21" grpId="0" animBg="1"/>
      <p:bldP spid="22" grpId="0" animBg="1"/>
      <p:bldP spid="23" grpId="0" animBg="1"/>
      <p:bldP spid="24" grpId="0"/>
      <p:bldP spid="25" grpId="0" animBg="1"/>
      <p:bldP spid="26" grpId="0"/>
      <p:bldP spid="27" grpId="0" animBg="1"/>
      <p:bldP spid="28" grpId="0"/>
      <p:bldP spid="29" grpId="0"/>
      <p:bldP spid="30" grpId="0"/>
      <p:bldP spid="31" grpId="0"/>
      <p:bldP spid="32"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05</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sp>
        <p:nvSpPr>
          <p:cNvPr id="10" name="TextBox 5"/>
          <p:cNvSpPr txBox="1"/>
          <p:nvPr/>
        </p:nvSpPr>
        <p:spPr>
          <a:xfrm>
            <a:off x="2159225" y="1316572"/>
            <a:ext cx="4680520" cy="400110"/>
          </a:xfrm>
          <a:prstGeom prst="rect">
            <a:avLst/>
          </a:prstGeom>
          <a:noFill/>
        </p:spPr>
        <p:txBody>
          <a:bodyPr wrap="square" rtlCol="0">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点击输入简要文字内容，文字内容需概括精炼，不用多余的文字修饰。点击输入简要文字内容，文字内容需概括精炼，不用多余的文字修饰</a:t>
            </a:r>
            <a:r>
              <a:rPr lang="zh-CN" altLang="en-US" sz="1000" dirty="0" smtClean="0">
                <a:solidFill>
                  <a:prstClr val="black"/>
                </a:solidFill>
                <a:latin typeface="微软雅黑" panose="020B0503020204020204" pitchFamily="34" charset="-122"/>
                <a:ea typeface="微软雅黑" panose="020B0503020204020204" pitchFamily="34" charset="-122"/>
              </a:rPr>
              <a:t>。</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11" name="椭圆 10"/>
          <p:cNvSpPr/>
          <p:nvPr/>
        </p:nvSpPr>
        <p:spPr>
          <a:xfrm>
            <a:off x="1295129" y="1218465"/>
            <a:ext cx="687215" cy="687215"/>
          </a:xfrm>
          <a:prstGeom prst="ellipse">
            <a:avLst/>
          </a:prstGeom>
          <a:solidFill>
            <a:srgbClr val="C000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CFCFC"/>
                </a:solidFill>
                <a:latin typeface="微软雅黑" panose="020B0503020204020204" pitchFamily="34" charset="-122"/>
                <a:ea typeface="微软雅黑" panose="020B0503020204020204" pitchFamily="34" charset="-122"/>
              </a:rPr>
              <a:t>1</a:t>
            </a:r>
            <a:endParaRPr lang="zh-CN" altLang="en-US" sz="3200" dirty="0">
              <a:solidFill>
                <a:srgbClr val="FCFCFC"/>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583160" y="1942578"/>
            <a:ext cx="677033" cy="677033"/>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C00000"/>
                </a:solidFill>
                <a:latin typeface="微软雅黑" panose="020B0503020204020204" pitchFamily="34" charset="-122"/>
                <a:ea typeface="微软雅黑" panose="020B0503020204020204" pitchFamily="34" charset="-122"/>
              </a:endParaRPr>
            </a:p>
          </p:txBody>
        </p:sp>
        <p:sp>
          <p:nvSpPr>
            <p:cNvPr id="14" name="椭圆 1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80808"/>
                  </a:solidFill>
                  <a:latin typeface="微软雅黑" panose="020B0503020204020204" pitchFamily="34" charset="-122"/>
                  <a:ea typeface="微软雅黑" panose="020B0503020204020204" pitchFamily="34" charset="-122"/>
                </a:rPr>
                <a:t>2</a:t>
              </a:r>
              <a:endParaRPr lang="zh-CN" altLang="en-US" sz="3200" dirty="0">
                <a:solidFill>
                  <a:srgbClr val="080808"/>
                </a:solidFill>
                <a:latin typeface="微软雅黑" panose="020B0503020204020204" pitchFamily="34" charset="-122"/>
                <a:ea typeface="微软雅黑" panose="020B0503020204020204" pitchFamily="34" charset="-122"/>
              </a:endParaRPr>
            </a:p>
          </p:txBody>
        </p:sp>
      </p:grpSp>
      <p:sp>
        <p:nvSpPr>
          <p:cNvPr id="15" name="椭圆 14"/>
          <p:cNvSpPr/>
          <p:nvPr/>
        </p:nvSpPr>
        <p:spPr>
          <a:xfrm>
            <a:off x="1871192" y="2662658"/>
            <a:ext cx="687215" cy="687215"/>
          </a:xfrm>
          <a:prstGeom prst="ellipse">
            <a:avLst/>
          </a:prstGeom>
          <a:solidFill>
            <a:srgbClr val="C000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CFCFC"/>
                </a:solidFill>
                <a:latin typeface="微软雅黑" panose="020B0503020204020204" pitchFamily="34" charset="-122"/>
                <a:ea typeface="微软雅黑" panose="020B0503020204020204" pitchFamily="34" charset="-122"/>
              </a:rPr>
              <a:t>3</a:t>
            </a:r>
            <a:endParaRPr lang="zh-CN" altLang="en-US" sz="3200" dirty="0">
              <a:solidFill>
                <a:srgbClr val="FCFCFC"/>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2159224" y="3382738"/>
            <a:ext cx="677033" cy="677033"/>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C00000"/>
                </a:solidFill>
                <a:latin typeface="微软雅黑" panose="020B0503020204020204" pitchFamily="34" charset="-122"/>
                <a:ea typeface="微软雅黑" panose="020B0503020204020204" pitchFamily="34" charset="-122"/>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80808"/>
                  </a:solidFill>
                  <a:latin typeface="微软雅黑" panose="020B0503020204020204" pitchFamily="34" charset="-122"/>
                  <a:ea typeface="微软雅黑" panose="020B0503020204020204" pitchFamily="34" charset="-122"/>
                </a:rPr>
                <a:t>4</a:t>
              </a:r>
              <a:endParaRPr lang="zh-CN" altLang="en-US" sz="3200" dirty="0">
                <a:solidFill>
                  <a:srgbClr val="080808"/>
                </a:solidFill>
                <a:latin typeface="微软雅黑" panose="020B0503020204020204" pitchFamily="34" charset="-122"/>
                <a:ea typeface="微软雅黑" panose="020B0503020204020204" pitchFamily="34" charset="-122"/>
              </a:endParaRPr>
            </a:p>
          </p:txBody>
        </p:sp>
      </p:grpSp>
      <p:sp>
        <p:nvSpPr>
          <p:cNvPr id="19" name="椭圆 18"/>
          <p:cNvSpPr/>
          <p:nvPr/>
        </p:nvSpPr>
        <p:spPr>
          <a:xfrm>
            <a:off x="2447256" y="4113617"/>
            <a:ext cx="687215" cy="687215"/>
          </a:xfrm>
          <a:prstGeom prst="ellipse">
            <a:avLst/>
          </a:prstGeom>
          <a:solidFill>
            <a:srgbClr val="C0000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CFCFC"/>
                </a:solidFill>
                <a:latin typeface="微软雅黑" panose="020B0503020204020204" pitchFamily="34" charset="-122"/>
                <a:ea typeface="微软雅黑" panose="020B0503020204020204" pitchFamily="34" charset="-122"/>
              </a:rPr>
              <a:t>5</a:t>
            </a:r>
            <a:endParaRPr lang="zh-CN" altLang="en-US" sz="3200" dirty="0">
              <a:solidFill>
                <a:srgbClr val="FCFCFC"/>
              </a:solidFill>
              <a:latin typeface="微软雅黑" panose="020B0503020204020204" pitchFamily="34" charset="-122"/>
              <a:ea typeface="微软雅黑" panose="020B0503020204020204" pitchFamily="34" charset="-122"/>
            </a:endParaRPr>
          </a:p>
        </p:txBody>
      </p:sp>
      <p:sp>
        <p:nvSpPr>
          <p:cNvPr id="20" name="TextBox 21"/>
          <p:cNvSpPr txBox="1"/>
          <p:nvPr/>
        </p:nvSpPr>
        <p:spPr>
          <a:xfrm>
            <a:off x="2375248" y="2031018"/>
            <a:ext cx="5472608" cy="400110"/>
          </a:xfrm>
          <a:prstGeom prst="rect">
            <a:avLst/>
          </a:prstGeom>
          <a:noFill/>
        </p:spPr>
        <p:txBody>
          <a:bodyPr wrap="square" rtlCol="0">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点击输入简要文字内容，文字内容需概括精炼，不用多余的文字修饰。点击输入简要文字内容，文字内容需概括精炼，不用多余的文字修饰</a:t>
            </a:r>
            <a:r>
              <a:rPr lang="zh-CN" altLang="en-US" sz="1000" dirty="0" smtClean="0">
                <a:solidFill>
                  <a:prstClr val="black"/>
                </a:solidFill>
                <a:latin typeface="微软雅黑" panose="020B0503020204020204" pitchFamily="34" charset="-122"/>
                <a:ea typeface="微软雅黑" panose="020B0503020204020204" pitchFamily="34" charset="-122"/>
              </a:rPr>
              <a:t>。</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21" name="TextBox 22"/>
          <p:cNvSpPr txBox="1"/>
          <p:nvPr/>
        </p:nvSpPr>
        <p:spPr>
          <a:xfrm>
            <a:off x="2663280" y="2756594"/>
            <a:ext cx="5544616" cy="400110"/>
          </a:xfrm>
          <a:prstGeom prst="rect">
            <a:avLst/>
          </a:prstGeom>
          <a:noFill/>
        </p:spPr>
        <p:txBody>
          <a:bodyPr wrap="square" rtlCol="0">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点击输入简要文字内容，文字内容需概括精炼，不用多余的文字修饰。点击输入简要文字内容，文字内容需概括精炼，不用多余的文字修饰</a:t>
            </a:r>
            <a:r>
              <a:rPr lang="zh-CN" altLang="en-US" sz="1000" dirty="0" smtClean="0">
                <a:solidFill>
                  <a:prstClr val="black"/>
                </a:solidFill>
                <a:latin typeface="微软雅黑" panose="020B0503020204020204" pitchFamily="34" charset="-122"/>
                <a:ea typeface="微软雅黑" panose="020B0503020204020204" pitchFamily="34" charset="-122"/>
              </a:rPr>
              <a:t>。</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22" name="TextBox 23"/>
          <p:cNvSpPr txBox="1"/>
          <p:nvPr/>
        </p:nvSpPr>
        <p:spPr>
          <a:xfrm>
            <a:off x="3023320" y="3454746"/>
            <a:ext cx="5688632" cy="400110"/>
          </a:xfrm>
          <a:prstGeom prst="rect">
            <a:avLst/>
          </a:prstGeom>
          <a:noFill/>
        </p:spPr>
        <p:txBody>
          <a:bodyPr wrap="square" rtlCol="0">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点击输入简要文字内容，文字内容需概括精炼，不用多余的文字修饰。点击输入简要文字内容，文字内容需概括精炼，不用多余的文字修饰</a:t>
            </a:r>
            <a:r>
              <a:rPr lang="zh-CN" altLang="en-US" sz="1000" dirty="0" smtClean="0">
                <a:solidFill>
                  <a:prstClr val="black"/>
                </a:solidFill>
                <a:latin typeface="微软雅黑" panose="020B0503020204020204" pitchFamily="34" charset="-122"/>
                <a:ea typeface="微软雅黑" panose="020B0503020204020204" pitchFamily="34" charset="-122"/>
              </a:rPr>
              <a:t>。</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
        <p:nvSpPr>
          <p:cNvPr id="23" name="TextBox 24"/>
          <p:cNvSpPr txBox="1"/>
          <p:nvPr/>
        </p:nvSpPr>
        <p:spPr>
          <a:xfrm>
            <a:off x="3311351" y="4246834"/>
            <a:ext cx="5832649" cy="400110"/>
          </a:xfrm>
          <a:prstGeom prst="rect">
            <a:avLst/>
          </a:prstGeom>
          <a:noFill/>
        </p:spPr>
        <p:txBody>
          <a:bodyPr wrap="square" rtlCol="0">
            <a:spAutoFit/>
          </a:bodyPr>
          <a:lstStyle/>
          <a:p>
            <a:r>
              <a:rPr lang="zh-CN" altLang="en-US" sz="1000" dirty="0">
                <a:solidFill>
                  <a:prstClr val="black"/>
                </a:solidFill>
                <a:latin typeface="微软雅黑" panose="020B0503020204020204" pitchFamily="34" charset="-122"/>
                <a:ea typeface="微软雅黑" panose="020B0503020204020204" pitchFamily="34" charset="-122"/>
              </a:rPr>
              <a:t>点击输入简要文字内容，文字内容需概括精炼，不用多余的文字修饰。点击输入简要文字内容，文字内容需概括精炼，不用多余的文字修饰</a:t>
            </a:r>
            <a:r>
              <a:rPr lang="zh-CN" altLang="en-US" sz="1000" dirty="0" smtClean="0">
                <a:solidFill>
                  <a:prstClr val="black"/>
                </a:solidFill>
                <a:latin typeface="微软雅黑" panose="020B0503020204020204" pitchFamily="34" charset="-122"/>
                <a:ea typeface="微软雅黑" panose="020B0503020204020204" pitchFamily="34" charset="-122"/>
              </a:rPr>
              <a:t>。</a:t>
            </a:r>
            <a:endParaRPr lang="en-US" altLang="zh-CN" sz="10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4" fill="hold" grpId="0" nodeType="afterEffect" p14:presetBounceEnd="66000">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14:bounceEnd="66000">
                                          <p:cBhvr additive="base">
                                            <p:cTn id="26" dur="500" fill="hold"/>
                                            <p:tgtEl>
                                              <p:spTgt spid="11"/>
                                            </p:tgtEl>
                                            <p:attrNameLst>
                                              <p:attrName>ppt_x</p:attrName>
                                            </p:attrNameLst>
                                          </p:cBhvr>
                                          <p:tavLst>
                                            <p:tav tm="0">
                                              <p:val>
                                                <p:strVal val="#ppt_x"/>
                                              </p:val>
                                            </p:tav>
                                            <p:tav tm="100000">
                                              <p:val>
                                                <p:strVal val="#ppt_x"/>
                                              </p:val>
                                            </p:tav>
                                          </p:tavLst>
                                        </p:anim>
                                        <p:anim calcmode="lin" valueType="num" p14:bounceEnd="66000">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par>
                              <p:cTn id="28" fill="hold">
                                <p:stCondLst>
                                  <p:cond delay="2200"/>
                                </p:stCondLst>
                                <p:childTnLst>
                                  <p:par>
                                    <p:cTn id="29" presetID="2" presetClass="entr" presetSubtype="1" fill="hold" nodeType="afterEffect" p14:presetBounceEnd="66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66000">
                                          <p:cBhvr additive="base">
                                            <p:cTn id="31" dur="500" fill="hold"/>
                                            <p:tgtEl>
                                              <p:spTgt spid="12"/>
                                            </p:tgtEl>
                                            <p:attrNameLst>
                                              <p:attrName>ppt_x</p:attrName>
                                            </p:attrNameLst>
                                          </p:cBhvr>
                                          <p:tavLst>
                                            <p:tav tm="0">
                                              <p:val>
                                                <p:strVal val="#ppt_x"/>
                                              </p:val>
                                            </p:tav>
                                            <p:tav tm="100000">
                                              <p:val>
                                                <p:strVal val="#ppt_x"/>
                                              </p:val>
                                            </p:tav>
                                          </p:tavLst>
                                        </p:anim>
                                        <p:anim calcmode="lin" valueType="num" p14:bounceEnd="66000">
                                          <p:cBhvr additive="base">
                                            <p:cTn id="32" dur="500" fill="hold"/>
                                            <p:tgtEl>
                                              <p:spTgt spid="12"/>
                                            </p:tgtEl>
                                            <p:attrNameLst>
                                              <p:attrName>ppt_y</p:attrName>
                                            </p:attrNameLst>
                                          </p:cBhvr>
                                          <p:tavLst>
                                            <p:tav tm="0">
                                              <p:val>
                                                <p:strVal val="0-#ppt_h/2"/>
                                              </p:val>
                                            </p:tav>
                                            <p:tav tm="100000">
                                              <p:val>
                                                <p:strVal val="#ppt_y"/>
                                              </p:val>
                                            </p:tav>
                                          </p:tavLst>
                                        </p:anim>
                                      </p:childTnLst>
                                    </p:cTn>
                                  </p:par>
                                </p:childTnLst>
                              </p:cTn>
                            </p:par>
                            <p:par>
                              <p:cTn id="33" fill="hold">
                                <p:stCondLst>
                                  <p:cond delay="2700"/>
                                </p:stCondLst>
                                <p:childTnLst>
                                  <p:par>
                                    <p:cTn id="34" presetID="2" presetClass="entr" presetSubtype="4" fill="hold" grpId="0" nodeType="afterEffect" p14:presetBounceEnd="66000">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14:bounceEnd="66000">
                                          <p:cBhvr additive="base">
                                            <p:cTn id="36" dur="500" fill="hold"/>
                                            <p:tgtEl>
                                              <p:spTgt spid="15"/>
                                            </p:tgtEl>
                                            <p:attrNameLst>
                                              <p:attrName>ppt_x</p:attrName>
                                            </p:attrNameLst>
                                          </p:cBhvr>
                                          <p:tavLst>
                                            <p:tav tm="0">
                                              <p:val>
                                                <p:strVal val="#ppt_x"/>
                                              </p:val>
                                            </p:tav>
                                            <p:tav tm="100000">
                                              <p:val>
                                                <p:strVal val="#ppt_x"/>
                                              </p:val>
                                            </p:tav>
                                          </p:tavLst>
                                        </p:anim>
                                        <p:anim calcmode="lin" valueType="num" p14:bounceEnd="66000">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3200"/>
                                </p:stCondLst>
                                <p:childTnLst>
                                  <p:par>
                                    <p:cTn id="39" presetID="2" presetClass="entr" presetSubtype="1" fill="hold" nodeType="afterEffect" p14:presetBounceEnd="66000">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14:bounceEnd="66000">
                                          <p:cBhvr additive="base">
                                            <p:cTn id="41" dur="500" fill="hold"/>
                                            <p:tgtEl>
                                              <p:spTgt spid="16"/>
                                            </p:tgtEl>
                                            <p:attrNameLst>
                                              <p:attrName>ppt_x</p:attrName>
                                            </p:attrNameLst>
                                          </p:cBhvr>
                                          <p:tavLst>
                                            <p:tav tm="0">
                                              <p:val>
                                                <p:strVal val="#ppt_x"/>
                                              </p:val>
                                            </p:tav>
                                            <p:tav tm="100000">
                                              <p:val>
                                                <p:strVal val="#ppt_x"/>
                                              </p:val>
                                            </p:tav>
                                          </p:tavLst>
                                        </p:anim>
                                        <p:anim calcmode="lin" valueType="num" p14:bounceEnd="66000">
                                          <p:cBhvr additive="base">
                                            <p:cTn id="42" dur="500" fill="hold"/>
                                            <p:tgtEl>
                                              <p:spTgt spid="16"/>
                                            </p:tgtEl>
                                            <p:attrNameLst>
                                              <p:attrName>ppt_y</p:attrName>
                                            </p:attrNameLst>
                                          </p:cBhvr>
                                          <p:tavLst>
                                            <p:tav tm="0">
                                              <p:val>
                                                <p:strVal val="0-#ppt_h/2"/>
                                              </p:val>
                                            </p:tav>
                                            <p:tav tm="100000">
                                              <p:val>
                                                <p:strVal val="#ppt_y"/>
                                              </p:val>
                                            </p:tav>
                                          </p:tavLst>
                                        </p:anim>
                                      </p:childTnLst>
                                    </p:cTn>
                                  </p:par>
                                </p:childTnLst>
                              </p:cTn>
                            </p:par>
                            <p:par>
                              <p:cTn id="43" fill="hold">
                                <p:stCondLst>
                                  <p:cond delay="3700"/>
                                </p:stCondLst>
                                <p:childTnLst>
                                  <p:par>
                                    <p:cTn id="44" presetID="2" presetClass="entr" presetSubtype="4" fill="hold" grpId="0" nodeType="afterEffect" p14:presetBounceEnd="66000">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14:bounceEnd="66000">
                                          <p:cBhvr additive="base">
                                            <p:cTn id="46" dur="500" fill="hold"/>
                                            <p:tgtEl>
                                              <p:spTgt spid="19"/>
                                            </p:tgtEl>
                                            <p:attrNameLst>
                                              <p:attrName>ppt_x</p:attrName>
                                            </p:attrNameLst>
                                          </p:cBhvr>
                                          <p:tavLst>
                                            <p:tav tm="0">
                                              <p:val>
                                                <p:strVal val="#ppt_x"/>
                                              </p:val>
                                            </p:tav>
                                            <p:tav tm="100000">
                                              <p:val>
                                                <p:strVal val="#ppt_x"/>
                                              </p:val>
                                            </p:tav>
                                          </p:tavLst>
                                        </p:anim>
                                        <p:anim calcmode="lin" valueType="num" p14:bounceEnd="66000">
                                          <p:cBhvr additive="base">
                                            <p:cTn id="47" dur="500" fill="hold"/>
                                            <p:tgtEl>
                                              <p:spTgt spid="19"/>
                                            </p:tgtEl>
                                            <p:attrNameLst>
                                              <p:attrName>ppt_y</p:attrName>
                                            </p:attrNameLst>
                                          </p:cBhvr>
                                          <p:tavLst>
                                            <p:tav tm="0">
                                              <p:val>
                                                <p:strVal val="1+#ppt_h/2"/>
                                              </p:val>
                                            </p:tav>
                                            <p:tav tm="100000">
                                              <p:val>
                                                <p:strVal val="#ppt_y"/>
                                              </p:val>
                                            </p:tav>
                                          </p:tavLst>
                                        </p:anim>
                                      </p:childTnLst>
                                    </p:cTn>
                                  </p:par>
                                </p:childTnLst>
                              </p:cTn>
                            </p:par>
                            <p:par>
                              <p:cTn id="48" fill="hold">
                                <p:stCondLst>
                                  <p:cond delay="4200"/>
                                </p:stCondLst>
                                <p:childTnLst>
                                  <p:par>
                                    <p:cTn id="49" presetID="12" presetClass="entr" presetSubtype="8"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p:tgtEl>
                                              <p:spTgt spid="10"/>
                                            </p:tgtEl>
                                            <p:attrNameLst>
                                              <p:attrName>ppt_x</p:attrName>
                                            </p:attrNameLst>
                                          </p:cBhvr>
                                          <p:tavLst>
                                            <p:tav tm="0">
                                              <p:val>
                                                <p:strVal val="#ppt_x-#ppt_w*1.125000"/>
                                              </p:val>
                                            </p:tav>
                                            <p:tav tm="100000">
                                              <p:val>
                                                <p:strVal val="#ppt_x"/>
                                              </p:val>
                                            </p:tav>
                                          </p:tavLst>
                                        </p:anim>
                                        <p:animEffect transition="in" filter="wipe(right)">
                                          <p:cBhvr>
                                            <p:cTn id="52" dur="500"/>
                                            <p:tgtEl>
                                              <p:spTgt spid="10"/>
                                            </p:tgtEl>
                                          </p:cBhvr>
                                        </p:animEffect>
                                      </p:childTnLst>
                                    </p:cTn>
                                  </p:par>
                                  <p:par>
                                    <p:cTn id="53" presetID="12" presetClass="entr" presetSubtype="8"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ppt_x</p:attrName>
                                            </p:attrNameLst>
                                          </p:cBhvr>
                                          <p:tavLst>
                                            <p:tav tm="0">
                                              <p:val>
                                                <p:strVal val="#ppt_x-#ppt_w*1.125000"/>
                                              </p:val>
                                            </p:tav>
                                            <p:tav tm="100000">
                                              <p:val>
                                                <p:strVal val="#ppt_x"/>
                                              </p:val>
                                            </p:tav>
                                          </p:tavLst>
                                        </p:anim>
                                        <p:animEffect transition="in" filter="wipe(right)">
                                          <p:cBhvr>
                                            <p:cTn id="56" dur="500"/>
                                            <p:tgtEl>
                                              <p:spTgt spid="20"/>
                                            </p:tgtEl>
                                          </p:cBhvr>
                                        </p:animEffect>
                                      </p:childTnLst>
                                    </p:cTn>
                                  </p:par>
                                  <p:par>
                                    <p:cTn id="57" presetID="12" presetClass="entr" presetSubtype="8" fill="hold" grpId="0" nodeType="withEffect">
                                      <p:stCondLst>
                                        <p:cond delay="2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p:tgtEl>
                                              <p:spTgt spid="21"/>
                                            </p:tgtEl>
                                            <p:attrNameLst>
                                              <p:attrName>ppt_x</p:attrName>
                                            </p:attrNameLst>
                                          </p:cBhvr>
                                          <p:tavLst>
                                            <p:tav tm="0">
                                              <p:val>
                                                <p:strVal val="#ppt_x-#ppt_w*1.125000"/>
                                              </p:val>
                                            </p:tav>
                                            <p:tav tm="100000">
                                              <p:val>
                                                <p:strVal val="#ppt_x"/>
                                              </p:val>
                                            </p:tav>
                                          </p:tavLst>
                                        </p:anim>
                                        <p:animEffect transition="in" filter="wipe(right)">
                                          <p:cBhvr>
                                            <p:cTn id="60" dur="500"/>
                                            <p:tgtEl>
                                              <p:spTgt spid="21"/>
                                            </p:tgtEl>
                                          </p:cBhvr>
                                        </p:animEffect>
                                      </p:childTnLst>
                                    </p:cTn>
                                  </p:par>
                                  <p:par>
                                    <p:cTn id="61" presetID="12" presetClass="entr" presetSubtype="8" fill="hold" grpId="0" nodeType="withEffect">
                                      <p:stCondLst>
                                        <p:cond delay="40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p:tgtEl>
                                              <p:spTgt spid="22"/>
                                            </p:tgtEl>
                                            <p:attrNameLst>
                                              <p:attrName>ppt_x</p:attrName>
                                            </p:attrNameLst>
                                          </p:cBhvr>
                                          <p:tavLst>
                                            <p:tav tm="0">
                                              <p:val>
                                                <p:strVal val="#ppt_x-#ppt_w*1.125000"/>
                                              </p:val>
                                            </p:tav>
                                            <p:tav tm="100000">
                                              <p:val>
                                                <p:strVal val="#ppt_x"/>
                                              </p:val>
                                            </p:tav>
                                          </p:tavLst>
                                        </p:anim>
                                        <p:animEffect transition="in" filter="wipe(right)">
                                          <p:cBhvr>
                                            <p:cTn id="64" dur="500"/>
                                            <p:tgtEl>
                                              <p:spTgt spid="22"/>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p:tgtEl>
                                              <p:spTgt spid="23"/>
                                            </p:tgtEl>
                                            <p:attrNameLst>
                                              <p:attrName>ppt_x</p:attrName>
                                            </p:attrNameLst>
                                          </p:cBhvr>
                                          <p:tavLst>
                                            <p:tav tm="0">
                                              <p:val>
                                                <p:strVal val="#ppt_x-#ppt_w*1.125000"/>
                                              </p:val>
                                            </p:tav>
                                            <p:tav tm="100000">
                                              <p:val>
                                                <p:strVal val="#ppt_x"/>
                                              </p:val>
                                            </p:tav>
                                          </p:tavLst>
                                        </p:anim>
                                        <p:animEffect transition="in" filter="wipe(right)">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5" grpId="0" animBg="1"/>
          <p:bldP spid="19" grpId="0" animBg="1"/>
          <p:bldP spid="20" grpId="0"/>
          <p:bldP spid="21" grpId="0"/>
          <p:bldP spid="22" grpId="0"/>
          <p:bldP spid="2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par>
                              <p:cTn id="28" fill="hold">
                                <p:stCondLst>
                                  <p:cond delay="2200"/>
                                </p:stCondLst>
                                <p:childTnLst>
                                  <p:par>
                                    <p:cTn id="29" presetID="2" presetClass="entr" presetSubtype="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childTnLst>
                              </p:cTn>
                            </p:par>
                            <p:par>
                              <p:cTn id="33" fill="hold">
                                <p:stCondLst>
                                  <p:cond delay="27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3200"/>
                                </p:stCondLst>
                                <p:childTnLst>
                                  <p:par>
                                    <p:cTn id="39" presetID="2" presetClass="entr" presetSubtype="1"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0-#ppt_h/2"/>
                                              </p:val>
                                            </p:tav>
                                            <p:tav tm="100000">
                                              <p:val>
                                                <p:strVal val="#ppt_y"/>
                                              </p:val>
                                            </p:tav>
                                          </p:tavLst>
                                        </p:anim>
                                      </p:childTnLst>
                                    </p:cTn>
                                  </p:par>
                                </p:childTnLst>
                              </p:cTn>
                            </p:par>
                            <p:par>
                              <p:cTn id="43" fill="hold">
                                <p:stCondLst>
                                  <p:cond delay="3700"/>
                                </p:stCondLst>
                                <p:childTnLst>
                                  <p:par>
                                    <p:cTn id="44" presetID="2" presetClass="entr" presetSubtype="4"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childTnLst>
                              </p:cTn>
                            </p:par>
                            <p:par>
                              <p:cTn id="48" fill="hold">
                                <p:stCondLst>
                                  <p:cond delay="4200"/>
                                </p:stCondLst>
                                <p:childTnLst>
                                  <p:par>
                                    <p:cTn id="49" presetID="12" presetClass="entr" presetSubtype="8"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p:tgtEl>
                                              <p:spTgt spid="10"/>
                                            </p:tgtEl>
                                            <p:attrNameLst>
                                              <p:attrName>ppt_x</p:attrName>
                                            </p:attrNameLst>
                                          </p:cBhvr>
                                          <p:tavLst>
                                            <p:tav tm="0">
                                              <p:val>
                                                <p:strVal val="#ppt_x-#ppt_w*1.125000"/>
                                              </p:val>
                                            </p:tav>
                                            <p:tav tm="100000">
                                              <p:val>
                                                <p:strVal val="#ppt_x"/>
                                              </p:val>
                                            </p:tav>
                                          </p:tavLst>
                                        </p:anim>
                                        <p:animEffect transition="in" filter="wipe(right)">
                                          <p:cBhvr>
                                            <p:cTn id="52" dur="500"/>
                                            <p:tgtEl>
                                              <p:spTgt spid="10"/>
                                            </p:tgtEl>
                                          </p:cBhvr>
                                        </p:animEffect>
                                      </p:childTnLst>
                                    </p:cTn>
                                  </p:par>
                                  <p:par>
                                    <p:cTn id="53" presetID="12" presetClass="entr" presetSubtype="8"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ppt_x</p:attrName>
                                            </p:attrNameLst>
                                          </p:cBhvr>
                                          <p:tavLst>
                                            <p:tav tm="0">
                                              <p:val>
                                                <p:strVal val="#ppt_x-#ppt_w*1.125000"/>
                                              </p:val>
                                            </p:tav>
                                            <p:tav tm="100000">
                                              <p:val>
                                                <p:strVal val="#ppt_x"/>
                                              </p:val>
                                            </p:tav>
                                          </p:tavLst>
                                        </p:anim>
                                        <p:animEffect transition="in" filter="wipe(right)">
                                          <p:cBhvr>
                                            <p:cTn id="56" dur="500"/>
                                            <p:tgtEl>
                                              <p:spTgt spid="20"/>
                                            </p:tgtEl>
                                          </p:cBhvr>
                                        </p:animEffect>
                                      </p:childTnLst>
                                    </p:cTn>
                                  </p:par>
                                  <p:par>
                                    <p:cTn id="57" presetID="12" presetClass="entr" presetSubtype="8" fill="hold" grpId="0" nodeType="withEffect">
                                      <p:stCondLst>
                                        <p:cond delay="2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p:tgtEl>
                                              <p:spTgt spid="21"/>
                                            </p:tgtEl>
                                            <p:attrNameLst>
                                              <p:attrName>ppt_x</p:attrName>
                                            </p:attrNameLst>
                                          </p:cBhvr>
                                          <p:tavLst>
                                            <p:tav tm="0">
                                              <p:val>
                                                <p:strVal val="#ppt_x-#ppt_w*1.125000"/>
                                              </p:val>
                                            </p:tav>
                                            <p:tav tm="100000">
                                              <p:val>
                                                <p:strVal val="#ppt_x"/>
                                              </p:val>
                                            </p:tav>
                                          </p:tavLst>
                                        </p:anim>
                                        <p:animEffect transition="in" filter="wipe(right)">
                                          <p:cBhvr>
                                            <p:cTn id="60" dur="500"/>
                                            <p:tgtEl>
                                              <p:spTgt spid="21"/>
                                            </p:tgtEl>
                                          </p:cBhvr>
                                        </p:animEffect>
                                      </p:childTnLst>
                                    </p:cTn>
                                  </p:par>
                                  <p:par>
                                    <p:cTn id="61" presetID="12" presetClass="entr" presetSubtype="8" fill="hold" grpId="0" nodeType="withEffect">
                                      <p:stCondLst>
                                        <p:cond delay="40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p:tgtEl>
                                              <p:spTgt spid="22"/>
                                            </p:tgtEl>
                                            <p:attrNameLst>
                                              <p:attrName>ppt_x</p:attrName>
                                            </p:attrNameLst>
                                          </p:cBhvr>
                                          <p:tavLst>
                                            <p:tav tm="0">
                                              <p:val>
                                                <p:strVal val="#ppt_x-#ppt_w*1.125000"/>
                                              </p:val>
                                            </p:tav>
                                            <p:tav tm="100000">
                                              <p:val>
                                                <p:strVal val="#ppt_x"/>
                                              </p:val>
                                            </p:tav>
                                          </p:tavLst>
                                        </p:anim>
                                        <p:animEffect transition="in" filter="wipe(right)">
                                          <p:cBhvr>
                                            <p:cTn id="64" dur="500"/>
                                            <p:tgtEl>
                                              <p:spTgt spid="22"/>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p:tgtEl>
                                              <p:spTgt spid="23"/>
                                            </p:tgtEl>
                                            <p:attrNameLst>
                                              <p:attrName>ppt_x</p:attrName>
                                            </p:attrNameLst>
                                          </p:cBhvr>
                                          <p:tavLst>
                                            <p:tav tm="0">
                                              <p:val>
                                                <p:strVal val="#ppt_x-#ppt_w*1.125000"/>
                                              </p:val>
                                            </p:tav>
                                            <p:tav tm="100000">
                                              <p:val>
                                                <p:strVal val="#ppt_x"/>
                                              </p:val>
                                            </p:tav>
                                          </p:tavLst>
                                        </p:anim>
                                        <p:animEffect transition="in" filter="wipe(right)">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5" grpId="0" animBg="1"/>
          <p:bldP spid="19" grpId="0" animBg="1"/>
          <p:bldP spid="20" grpId="0"/>
          <p:bldP spid="21" grpId="0"/>
          <p:bldP spid="22" grpId="0"/>
          <p:bldP spid="23"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7778" b="23553"/>
          <a:stretch>
            <a:fillRect/>
          </a:stretch>
        </p:blipFill>
        <p:spPr>
          <a:xfrm>
            <a:off x="0" y="1779662"/>
            <a:ext cx="9144000" cy="2513562"/>
          </a:xfrm>
          <a:prstGeom prst="rect">
            <a:avLst/>
          </a:prstGeom>
        </p:spPr>
      </p:pic>
      <p:grpSp>
        <p:nvGrpSpPr>
          <p:cNvPr id="5" name="组合 4"/>
          <p:cNvGrpSpPr/>
          <p:nvPr/>
        </p:nvGrpSpPr>
        <p:grpSpPr>
          <a:xfrm>
            <a:off x="1135772" y="721796"/>
            <a:ext cx="1942890" cy="1942890"/>
            <a:chOff x="1763688" y="645596"/>
            <a:chExt cx="1942890" cy="1942890"/>
          </a:xfrm>
        </p:grpSpPr>
        <p:pic>
          <p:nvPicPr>
            <p:cNvPr id="6" name="Picture 3" descr="C:\Users\Administrator\Desktop\微立体创业计划\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645596"/>
              <a:ext cx="1942890" cy="1942890"/>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TextBox 5"/>
            <p:cNvSpPr txBox="1"/>
            <p:nvPr/>
          </p:nvSpPr>
          <p:spPr>
            <a:xfrm>
              <a:off x="2267081" y="893766"/>
              <a:ext cx="936104" cy="1446550"/>
            </a:xfrm>
            <a:prstGeom prst="rect">
              <a:avLst/>
            </a:prstGeom>
            <a:noFill/>
          </p:spPr>
          <p:txBody>
            <a:bodyPr wrap="square" rtlCol="0">
              <a:spAutoFit/>
            </a:bodyPr>
            <a:lstStyle/>
            <a:p>
              <a:r>
                <a:rPr lang="en-US" altLang="zh-CN" sz="8800" b="1" smtClean="0">
                  <a:solidFill>
                    <a:srgbClr val="AC0000"/>
                  </a:solidFill>
                  <a:effectLst>
                    <a:outerShdw blurRad="38100" dist="38100" dir="2700000" algn="tl">
                      <a:srgbClr val="000000">
                        <a:alpha val="43137"/>
                      </a:srgbClr>
                    </a:outerShdw>
                  </a:effectLst>
                  <a:latin typeface="Britannic Bold" panose="020B0903060703020204" pitchFamily="34" charset="0"/>
                </a:rPr>
                <a:t>2</a:t>
              </a:r>
              <a:endParaRPr lang="zh-CN" altLang="en-US" sz="8800" b="1">
                <a:solidFill>
                  <a:srgbClr val="AC0000"/>
                </a:solidFill>
                <a:effectLst>
                  <a:outerShdw blurRad="38100" dist="38100" dir="2700000" algn="tl">
                    <a:srgbClr val="000000">
                      <a:alpha val="43137"/>
                    </a:srgbClr>
                  </a:outerShdw>
                </a:effectLst>
                <a:latin typeface="Britannic Bold" panose="020B0903060703020204" pitchFamily="34" charset="0"/>
              </a:endParaRPr>
            </a:p>
          </p:txBody>
        </p:sp>
      </p:grpSp>
      <p:grpSp>
        <p:nvGrpSpPr>
          <p:cNvPr id="8" name="组合 7"/>
          <p:cNvGrpSpPr/>
          <p:nvPr/>
        </p:nvGrpSpPr>
        <p:grpSpPr>
          <a:xfrm>
            <a:off x="2758526" y="721796"/>
            <a:ext cx="1942890" cy="1942890"/>
            <a:chOff x="1763688" y="645596"/>
            <a:chExt cx="1942890" cy="1942890"/>
          </a:xfrm>
        </p:grpSpPr>
        <p:pic>
          <p:nvPicPr>
            <p:cNvPr id="9" name="Picture 3" descr="C:\Users\Administrator\Desktop\微立体创业计划\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645596"/>
              <a:ext cx="1942890" cy="1942890"/>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67081" y="893766"/>
              <a:ext cx="936104" cy="1446550"/>
            </a:xfrm>
            <a:prstGeom prst="rect">
              <a:avLst/>
            </a:prstGeom>
            <a:noFill/>
          </p:spPr>
          <p:txBody>
            <a:bodyPr wrap="square" rtlCol="0">
              <a:spAutoFit/>
            </a:bodyPr>
            <a:lstStyle/>
            <a:p>
              <a:r>
                <a:rPr lang="en-US" altLang="zh-CN" sz="8800" b="1">
                  <a:solidFill>
                    <a:srgbClr val="AC0000"/>
                  </a:solidFill>
                  <a:effectLst>
                    <a:outerShdw blurRad="38100" dist="38100" dir="2700000" algn="tl">
                      <a:srgbClr val="000000">
                        <a:alpha val="43137"/>
                      </a:srgbClr>
                    </a:outerShdw>
                  </a:effectLst>
                  <a:latin typeface="Britannic Bold" panose="020B0903060703020204" pitchFamily="34" charset="0"/>
                </a:rPr>
                <a:t>0</a:t>
              </a:r>
              <a:endParaRPr lang="zh-CN" altLang="en-US" sz="8800" b="1">
                <a:solidFill>
                  <a:srgbClr val="AC0000"/>
                </a:solidFill>
                <a:effectLst>
                  <a:outerShdw blurRad="38100" dist="38100" dir="2700000" algn="tl">
                    <a:srgbClr val="000000">
                      <a:alpha val="43137"/>
                    </a:srgbClr>
                  </a:outerShdw>
                </a:effectLst>
                <a:latin typeface="Britannic Bold" panose="020B0903060703020204" pitchFamily="34" charset="0"/>
              </a:endParaRPr>
            </a:p>
          </p:txBody>
        </p:sp>
      </p:grpSp>
      <p:grpSp>
        <p:nvGrpSpPr>
          <p:cNvPr id="11" name="组合 10"/>
          <p:cNvGrpSpPr/>
          <p:nvPr/>
        </p:nvGrpSpPr>
        <p:grpSpPr>
          <a:xfrm>
            <a:off x="4381280" y="721796"/>
            <a:ext cx="1942890" cy="1942890"/>
            <a:chOff x="1763688" y="645596"/>
            <a:chExt cx="1942890" cy="1942890"/>
          </a:xfrm>
        </p:grpSpPr>
        <p:pic>
          <p:nvPicPr>
            <p:cNvPr id="12" name="Picture 3" descr="C:\Users\Administrator\Desktop\微立体创业计划\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645596"/>
              <a:ext cx="1942890" cy="1942890"/>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267081" y="893766"/>
              <a:ext cx="936104" cy="1446550"/>
            </a:xfrm>
            <a:prstGeom prst="rect">
              <a:avLst/>
            </a:prstGeom>
            <a:noFill/>
          </p:spPr>
          <p:txBody>
            <a:bodyPr wrap="square" rtlCol="0">
              <a:spAutoFit/>
            </a:bodyPr>
            <a:lstStyle/>
            <a:p>
              <a:r>
                <a:rPr lang="en-US" altLang="zh-CN" sz="8800" b="1" smtClean="0">
                  <a:solidFill>
                    <a:srgbClr val="AC0000"/>
                  </a:solidFill>
                  <a:effectLst>
                    <a:outerShdw blurRad="38100" dist="38100" dir="2700000" algn="tl">
                      <a:srgbClr val="000000">
                        <a:alpha val="43137"/>
                      </a:srgbClr>
                    </a:outerShdw>
                  </a:effectLst>
                  <a:latin typeface="Britannic Bold" panose="020B0903060703020204" pitchFamily="34" charset="0"/>
                </a:rPr>
                <a:t>1</a:t>
              </a:r>
              <a:endParaRPr lang="zh-CN" altLang="en-US" sz="8800" b="1">
                <a:solidFill>
                  <a:srgbClr val="AC0000"/>
                </a:solidFill>
                <a:effectLst>
                  <a:outerShdw blurRad="38100" dist="38100" dir="2700000" algn="tl">
                    <a:srgbClr val="000000">
                      <a:alpha val="43137"/>
                    </a:srgbClr>
                  </a:outerShdw>
                </a:effectLst>
                <a:latin typeface="Britannic Bold" panose="020B0903060703020204" pitchFamily="34" charset="0"/>
              </a:endParaRPr>
            </a:p>
          </p:txBody>
        </p:sp>
      </p:grpSp>
      <p:grpSp>
        <p:nvGrpSpPr>
          <p:cNvPr id="14" name="组合 13"/>
          <p:cNvGrpSpPr/>
          <p:nvPr/>
        </p:nvGrpSpPr>
        <p:grpSpPr>
          <a:xfrm>
            <a:off x="6004033" y="721796"/>
            <a:ext cx="1942890" cy="1942890"/>
            <a:chOff x="1763688" y="645596"/>
            <a:chExt cx="1942890" cy="1942890"/>
          </a:xfrm>
        </p:grpSpPr>
        <p:pic>
          <p:nvPicPr>
            <p:cNvPr id="15" name="Picture 3" descr="C:\Users\Administrator\Desktop\微立体创业计划\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645596"/>
              <a:ext cx="1942890" cy="1942890"/>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67081" y="893766"/>
              <a:ext cx="936104" cy="1446550"/>
            </a:xfrm>
            <a:prstGeom prst="rect">
              <a:avLst/>
            </a:prstGeom>
            <a:noFill/>
          </p:spPr>
          <p:txBody>
            <a:bodyPr wrap="square" rtlCol="0">
              <a:spAutoFit/>
            </a:bodyPr>
            <a:lstStyle/>
            <a:p>
              <a:r>
                <a:rPr lang="en-US" altLang="zh-CN" sz="8800" b="1" dirty="0">
                  <a:solidFill>
                    <a:srgbClr val="AC0000"/>
                  </a:solidFill>
                  <a:effectLst>
                    <a:outerShdw blurRad="38100" dist="38100" dir="2700000" algn="tl">
                      <a:srgbClr val="000000">
                        <a:alpha val="43137"/>
                      </a:srgbClr>
                    </a:outerShdw>
                  </a:effectLst>
                  <a:latin typeface="Britannic Bold" panose="020B0903060703020204" pitchFamily="34" charset="0"/>
                </a:rPr>
                <a:t>8</a:t>
              </a:r>
              <a:endParaRPr lang="zh-CN" altLang="en-US" sz="8800" b="1" dirty="0">
                <a:solidFill>
                  <a:srgbClr val="AC0000"/>
                </a:solidFill>
                <a:effectLst>
                  <a:outerShdw blurRad="38100" dist="38100" dir="2700000" algn="tl">
                    <a:srgbClr val="000000">
                      <a:alpha val="43137"/>
                    </a:srgbClr>
                  </a:outerShdw>
                </a:effectLst>
                <a:latin typeface="Britannic Bold" panose="020B0903060703020204" pitchFamily="34" charset="0"/>
              </a:endParaRPr>
            </a:p>
          </p:txBody>
        </p:sp>
      </p:grpSp>
      <p:sp>
        <p:nvSpPr>
          <p:cNvPr id="17" name="TextBox 7"/>
          <p:cNvSpPr>
            <a:spLocks noChangeArrowheads="1"/>
          </p:cNvSpPr>
          <p:nvPr/>
        </p:nvSpPr>
        <p:spPr bwMode="auto">
          <a:xfrm>
            <a:off x="1691680" y="2713277"/>
            <a:ext cx="55922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0" b="1" dirty="0" smtClean="0">
                <a:solidFill>
                  <a:schemeClr val="bg1"/>
                </a:solidFill>
                <a:latin typeface="Verdana" panose="020B0604030504040204" pitchFamily="34" charset="0"/>
                <a:ea typeface="微软雅黑" panose="020B0503020204020204" pitchFamily="34" charset="-122"/>
                <a:sym typeface="微软雅黑" panose="020B0503020204020204" pitchFamily="34" charset="-122"/>
              </a:rPr>
              <a:t>演示完毕，谢谢观看</a:t>
            </a:r>
            <a:endParaRPr lang="zh-CN" altLang="en-US" sz="3600" dirty="0">
              <a:solidFill>
                <a:schemeClr val="bg1"/>
              </a:solidFill>
              <a:latin typeface="Verdana" panose="020B0604030504040204" pitchFamily="34" charset="0"/>
              <a:ea typeface="微软雅黑" panose="020B0503020204020204" pitchFamily="34" charset="-122"/>
              <a:sym typeface="微软雅黑" panose="020B0503020204020204" pitchFamily="34" charset="-122"/>
            </a:endParaRPr>
          </a:p>
        </p:txBody>
      </p:sp>
      <p:sp>
        <p:nvSpPr>
          <p:cNvPr id="18" name="圆角矩形 17"/>
          <p:cNvSpPr/>
          <p:nvPr/>
        </p:nvSpPr>
        <p:spPr>
          <a:xfrm>
            <a:off x="2457790" y="3598506"/>
            <a:ext cx="4391725" cy="431915"/>
          </a:xfrm>
          <a:prstGeom prst="roundRect">
            <a:avLst/>
          </a:prstGeom>
          <a:solidFill>
            <a:schemeClr val="bg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19" name="TextBox 18"/>
          <p:cNvSpPr txBox="1"/>
          <p:nvPr/>
        </p:nvSpPr>
        <p:spPr>
          <a:xfrm>
            <a:off x="3042128" y="3578350"/>
            <a:ext cx="2935364" cy="461637"/>
          </a:xfrm>
          <a:prstGeom prst="rect">
            <a:avLst/>
          </a:prstGeom>
          <a:noFill/>
        </p:spPr>
        <p:txBody>
          <a:bodyPr wrap="none" lIns="91413" tIns="45706" rIns="91413" bIns="45706" rtlCol="0">
            <a:spAutoFit/>
          </a:bodyPr>
          <a:lstStyle/>
          <a:p>
            <a:r>
              <a:rPr lang="zh-CN" altLang="en-US" sz="2400" smtClean="0">
                <a:solidFill>
                  <a:srgbClr val="AC0000"/>
                </a:solidFill>
                <a:latin typeface="方正黑体简体" panose="02010601030101010101" pitchFamily="2" charset="-122"/>
                <a:ea typeface="方正黑体简体" panose="02010601030101010101" pitchFamily="2" charset="-122"/>
              </a:rPr>
              <a:t>框架完整微立体</a:t>
            </a:r>
            <a:r>
              <a:rPr lang="en-US" altLang="zh-CN" sz="2400" smtClean="0">
                <a:solidFill>
                  <a:srgbClr val="AC0000"/>
                </a:solidFill>
                <a:latin typeface="方正黑体简体" panose="02010601030101010101" pitchFamily="2" charset="-122"/>
                <a:ea typeface="方正黑体简体" panose="02010601030101010101" pitchFamily="2" charset="-122"/>
              </a:rPr>
              <a:t>PPT</a:t>
            </a:r>
            <a:endParaRPr lang="zh-CN" altLang="en-US" sz="2400" dirty="0">
              <a:solidFill>
                <a:srgbClr val="AC0000"/>
              </a:solidFill>
              <a:latin typeface="方正黑体简体" panose="02010601030101010101" pitchFamily="2" charset="-122"/>
              <a:ea typeface="方正黑体简体" panose="02010601030101010101" pitchFamily="2" charset="-122"/>
            </a:endParaRPr>
          </a:p>
        </p:txBody>
      </p:sp>
      <p:grpSp>
        <p:nvGrpSpPr>
          <p:cNvPr id="20" name="Group 91"/>
          <p:cNvGrpSpPr/>
          <p:nvPr/>
        </p:nvGrpSpPr>
        <p:grpSpPr bwMode="auto">
          <a:xfrm>
            <a:off x="2468506" y="3614026"/>
            <a:ext cx="390552" cy="616758"/>
            <a:chOff x="936" y="1480"/>
            <a:chExt cx="1589" cy="2510"/>
          </a:xfrm>
        </p:grpSpPr>
        <p:grpSp>
          <p:nvGrpSpPr>
            <p:cNvPr id="21" name="组合 33"/>
            <p:cNvGrpSpPr/>
            <p:nvPr/>
          </p:nvGrpSpPr>
          <p:grpSpPr bwMode="auto">
            <a:xfrm>
              <a:off x="985" y="1583"/>
              <a:ext cx="1441" cy="2407"/>
              <a:chOff x="1754168" y="3653262"/>
              <a:chExt cx="1857599" cy="3107815"/>
            </a:xfrm>
          </p:grpSpPr>
          <p:sp>
            <p:nvSpPr>
              <p:cNvPr id="26" name="椭圆 25"/>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27" name="椭圆 26"/>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p:cNvSpPr/>
              <p:nvPr/>
            </p:nvSpPr>
            <p:spPr>
              <a:xfrm>
                <a:off x="1890879" y="3789973"/>
                <a:ext cx="1584176" cy="1584174"/>
              </a:xfrm>
              <a:prstGeom prst="ellipse">
                <a:avLst/>
              </a:prstGeom>
              <a:solidFill>
                <a:srgbClr val="8A000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29" name="矩形 28"/>
              <p:cNvSpPr/>
              <p:nvPr/>
            </p:nvSpPr>
            <p:spPr>
              <a:xfrm>
                <a:off x="2196990" y="4093185"/>
                <a:ext cx="968886" cy="2667892"/>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700" b="1">
                  <a:solidFill>
                    <a:srgbClr val="CA0098"/>
                  </a:solidFill>
                  <a:latin typeface="微软雅黑" panose="020B0503020204020204" pitchFamily="34" charset="-122"/>
                  <a:ea typeface="微软雅黑" panose="020B0503020204020204" pitchFamily="34" charset="-122"/>
                </a:endParaRPr>
              </a:p>
            </p:txBody>
          </p:sp>
        </p:grpSp>
        <p:grpSp>
          <p:nvGrpSpPr>
            <p:cNvPr id="22" name="组合 4"/>
            <p:cNvGrpSpPr/>
            <p:nvPr/>
          </p:nvGrpSpPr>
          <p:grpSpPr bwMode="auto">
            <a:xfrm>
              <a:off x="936" y="1480"/>
              <a:ext cx="1589" cy="1588"/>
              <a:chOff x="3733576" y="3930057"/>
              <a:chExt cx="1801556" cy="1800152"/>
            </a:xfrm>
          </p:grpSpPr>
          <p:sp>
            <p:nvSpPr>
              <p:cNvPr id="23" name="椭圆 22"/>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4"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5"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pic>
        <p:nvPicPr>
          <p:cNvPr id="30"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063" y="3672552"/>
            <a:ext cx="1475294" cy="353577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p:cNvGrpSpPr/>
          <p:nvPr/>
        </p:nvGrpSpPr>
        <p:grpSpPr>
          <a:xfrm>
            <a:off x="819" y="0"/>
            <a:ext cx="2215073" cy="860905"/>
            <a:chOff x="844759" y="1545222"/>
            <a:chExt cx="2215073" cy="860905"/>
          </a:xfrm>
        </p:grpSpPr>
        <p:sp>
          <p:nvSpPr>
            <p:cNvPr id="32" name="TextBox 31"/>
            <p:cNvSpPr txBox="1"/>
            <p:nvPr/>
          </p:nvSpPr>
          <p:spPr>
            <a:xfrm>
              <a:off x="899592" y="1545222"/>
              <a:ext cx="2160240" cy="707886"/>
            </a:xfrm>
            <a:prstGeom prst="rect">
              <a:avLst/>
            </a:prstGeom>
            <a:noFill/>
          </p:spPr>
          <p:txBody>
            <a:bodyPr wrap="square" rtlCol="0">
              <a:spAutoFit/>
            </a:bodyPr>
            <a:lstStyle/>
            <a:p>
              <a:r>
                <a:rPr lang="en-US" altLang="zh-CN" sz="4000" b="1" smtClean="0">
                  <a:solidFill>
                    <a:srgbClr val="AC0000"/>
                  </a:solidFill>
                  <a:latin typeface="Something Fishy" panose="020B0806030902050204" pitchFamily="34" charset="0"/>
                </a:rPr>
                <a:t>LOGO</a:t>
              </a:r>
              <a:endParaRPr lang="zh-CN" altLang="en-US" sz="4000" b="1">
                <a:solidFill>
                  <a:srgbClr val="AC0000"/>
                </a:solidFill>
                <a:latin typeface="Something Fishy" panose="020B0806030902050204" pitchFamily="34" charset="0"/>
              </a:endParaRPr>
            </a:p>
          </p:txBody>
        </p:sp>
        <p:sp>
          <p:nvSpPr>
            <p:cNvPr id="33" name="TextBox 32"/>
            <p:cNvSpPr txBox="1"/>
            <p:nvPr/>
          </p:nvSpPr>
          <p:spPr>
            <a:xfrm>
              <a:off x="844759" y="2129128"/>
              <a:ext cx="1728192" cy="276999"/>
            </a:xfrm>
            <a:prstGeom prst="rect">
              <a:avLst/>
            </a:prstGeom>
            <a:noFill/>
          </p:spPr>
          <p:txBody>
            <a:bodyPr wrap="square" rtlCol="0">
              <a:spAutoFit/>
            </a:bodyPr>
            <a:lstStyle/>
            <a:p>
              <a:r>
                <a:rPr lang="zh-CN" altLang="en-US" sz="1200" b="1" smtClean="0">
                  <a:solidFill>
                    <a:srgbClr val="AC0000"/>
                  </a:solidFill>
                  <a:latin typeface="方正华隶_GBK" panose="03000509000000000000" pitchFamily="65" charset="-122"/>
                  <a:ea typeface="方正华隶_GBK" panose="03000509000000000000" pitchFamily="65" charset="-122"/>
                </a:rPr>
                <a:t>这里替换</a:t>
              </a:r>
              <a:r>
                <a:rPr lang="en-US" altLang="zh-CN" sz="1200" b="1" smtClean="0">
                  <a:solidFill>
                    <a:srgbClr val="AC0000"/>
                  </a:solidFill>
                  <a:latin typeface="方正华隶_GBK" panose="03000509000000000000" pitchFamily="65" charset="-122"/>
                  <a:ea typeface="方正华隶_GBK" panose="03000509000000000000" pitchFamily="65" charset="-122"/>
                </a:rPr>
                <a:t>LOGO</a:t>
              </a:r>
              <a:endParaRPr lang="zh-CN" altLang="en-US" sz="1200" b="1">
                <a:solidFill>
                  <a:srgbClr val="AC0000"/>
                </a:solidFill>
                <a:latin typeface="方正华隶_GBK" panose="03000509000000000000" pitchFamily="65" charset="-122"/>
                <a:ea typeface="方正华隶_GBK"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ppt_x</p:attrName>
                                        </p:attrNameLst>
                                      </p:cBhvr>
                                      <p:tavLst>
                                        <p:tav tm="0">
                                          <p:val>
                                            <p:fltVal val="0.5"/>
                                          </p:val>
                                        </p:tav>
                                        <p:tav tm="100000">
                                          <p:val>
                                            <p:strVal val="#ppt_x"/>
                                          </p:val>
                                        </p:tav>
                                      </p:tavLst>
                                    </p:anim>
                                    <p:anim calcmode="lin" valueType="num">
                                      <p:cBhvr>
                                        <p:cTn id="14" dur="500" fill="hold"/>
                                        <p:tgtEl>
                                          <p:spTgt spid="5"/>
                                        </p:tgtEl>
                                        <p:attrNameLst>
                                          <p:attrName>ppt_y</p:attrName>
                                        </p:attrNameLst>
                                      </p:cBhvr>
                                      <p:tavLst>
                                        <p:tav tm="0">
                                          <p:val>
                                            <p:fltVal val="0.5"/>
                                          </p:val>
                                        </p:tav>
                                        <p:tav tm="100000">
                                          <p:val>
                                            <p:strVal val="#ppt_y"/>
                                          </p:val>
                                        </p:tav>
                                      </p:tavLst>
                                    </p:anim>
                                  </p:childTnLst>
                                </p:cTn>
                              </p:par>
                            </p:childTnLst>
                          </p:cTn>
                        </p:par>
                        <p:par>
                          <p:cTn id="15" fill="hold">
                            <p:stCondLst>
                              <p:cond delay="1000"/>
                            </p:stCondLst>
                            <p:childTnLst>
                              <p:par>
                                <p:cTn id="16" presetID="23" presetClass="entr" presetSubtype="52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ppt_x</p:attrName>
                                        </p:attrNameLst>
                                      </p:cBhvr>
                                      <p:tavLst>
                                        <p:tav tm="0">
                                          <p:val>
                                            <p:fltVal val="0.5"/>
                                          </p:val>
                                        </p:tav>
                                        <p:tav tm="100000">
                                          <p:val>
                                            <p:strVal val="#ppt_x"/>
                                          </p:val>
                                        </p:tav>
                                      </p:tavLst>
                                    </p:anim>
                                    <p:anim calcmode="lin" valueType="num">
                                      <p:cBhvr>
                                        <p:cTn id="21" dur="500" fill="hold"/>
                                        <p:tgtEl>
                                          <p:spTgt spid="8"/>
                                        </p:tgtEl>
                                        <p:attrNameLst>
                                          <p:attrName>ppt_y</p:attrName>
                                        </p:attrNameLst>
                                      </p:cBhvr>
                                      <p:tavLst>
                                        <p:tav tm="0">
                                          <p:val>
                                            <p:fltVal val="0.5"/>
                                          </p:val>
                                        </p:tav>
                                        <p:tav tm="100000">
                                          <p:val>
                                            <p:strVal val="#ppt_y"/>
                                          </p:val>
                                        </p:tav>
                                      </p:tavLst>
                                    </p:anim>
                                  </p:childTnLst>
                                </p:cTn>
                              </p:par>
                            </p:childTnLst>
                          </p:cTn>
                        </p:par>
                        <p:par>
                          <p:cTn id="22" fill="hold">
                            <p:stCondLst>
                              <p:cond delay="1500"/>
                            </p:stCondLst>
                            <p:childTnLst>
                              <p:par>
                                <p:cTn id="23" presetID="23" presetClass="entr" presetSubtype="52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 calcmode="lin" valueType="num">
                                      <p:cBhvr>
                                        <p:cTn id="27" dur="500" fill="hold"/>
                                        <p:tgtEl>
                                          <p:spTgt spid="11"/>
                                        </p:tgtEl>
                                        <p:attrNameLst>
                                          <p:attrName>ppt_x</p:attrName>
                                        </p:attrNameLst>
                                      </p:cBhvr>
                                      <p:tavLst>
                                        <p:tav tm="0">
                                          <p:val>
                                            <p:fltVal val="0.5"/>
                                          </p:val>
                                        </p:tav>
                                        <p:tav tm="100000">
                                          <p:val>
                                            <p:strVal val="#ppt_x"/>
                                          </p:val>
                                        </p:tav>
                                      </p:tavLst>
                                    </p:anim>
                                    <p:anim calcmode="lin" valueType="num">
                                      <p:cBhvr>
                                        <p:cTn id="28" dur="500" fill="hold"/>
                                        <p:tgtEl>
                                          <p:spTgt spid="11"/>
                                        </p:tgtEl>
                                        <p:attrNameLst>
                                          <p:attrName>ppt_y</p:attrName>
                                        </p:attrNameLst>
                                      </p:cBhvr>
                                      <p:tavLst>
                                        <p:tav tm="0">
                                          <p:val>
                                            <p:fltVal val="0.5"/>
                                          </p:val>
                                        </p:tav>
                                        <p:tav tm="100000">
                                          <p:val>
                                            <p:strVal val="#ppt_y"/>
                                          </p:val>
                                        </p:tav>
                                      </p:tavLst>
                                    </p:anim>
                                  </p:childTnLst>
                                </p:cTn>
                              </p:par>
                            </p:childTnLst>
                          </p:cTn>
                        </p:par>
                        <p:par>
                          <p:cTn id="29" fill="hold">
                            <p:stCondLst>
                              <p:cond delay="2000"/>
                            </p:stCondLst>
                            <p:childTnLst>
                              <p:par>
                                <p:cTn id="30" presetID="23" presetClass="entr" presetSubtype="52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 calcmode="lin" valueType="num">
                                      <p:cBhvr>
                                        <p:cTn id="34" dur="500" fill="hold"/>
                                        <p:tgtEl>
                                          <p:spTgt spid="14"/>
                                        </p:tgtEl>
                                        <p:attrNameLst>
                                          <p:attrName>ppt_x</p:attrName>
                                        </p:attrNameLst>
                                      </p:cBhvr>
                                      <p:tavLst>
                                        <p:tav tm="0">
                                          <p:val>
                                            <p:fltVal val="0.5"/>
                                          </p:val>
                                        </p:tav>
                                        <p:tav tm="100000">
                                          <p:val>
                                            <p:strVal val="#ppt_x"/>
                                          </p:val>
                                        </p:tav>
                                      </p:tavLst>
                                    </p:anim>
                                    <p:anim calcmode="lin" valueType="num">
                                      <p:cBhvr>
                                        <p:cTn id="35" dur="500" fill="hold"/>
                                        <p:tgtEl>
                                          <p:spTgt spid="14"/>
                                        </p:tgtEl>
                                        <p:attrNameLst>
                                          <p:attrName>ppt_y</p:attrName>
                                        </p:attrNameLst>
                                      </p:cBhvr>
                                      <p:tavLst>
                                        <p:tav tm="0">
                                          <p:val>
                                            <p:fltVal val="0.5"/>
                                          </p:val>
                                        </p:tav>
                                        <p:tav tm="100000">
                                          <p:val>
                                            <p:strVal val="#ppt_y"/>
                                          </p:val>
                                        </p:tav>
                                      </p:tavLst>
                                    </p:anim>
                                  </p:childTnLst>
                                </p:cTn>
                              </p:par>
                            </p:childTnLst>
                          </p:cTn>
                        </p:par>
                        <p:par>
                          <p:cTn id="36" fill="hold">
                            <p:stCondLst>
                              <p:cond delay="2500"/>
                            </p:stCondLst>
                            <p:childTnLst>
                              <p:par>
                                <p:cTn id="37" presetID="52" presetClass="entr" presetSubtype="0" fill="hold" grpId="0" nodeType="afterEffect">
                                  <p:stCondLst>
                                    <p:cond delay="0"/>
                                  </p:stCondLst>
                                  <p:iterate type="lt">
                                    <p:tmPct val="10000"/>
                                  </p:iterate>
                                  <p:childTnLst>
                                    <p:set>
                                      <p:cBhvr>
                                        <p:cTn id="38" dur="1" fill="hold">
                                          <p:stCondLst>
                                            <p:cond delay="0"/>
                                          </p:stCondLst>
                                        </p:cTn>
                                        <p:tgtEl>
                                          <p:spTgt spid="17"/>
                                        </p:tgtEl>
                                        <p:attrNameLst>
                                          <p:attrName>style.visibility</p:attrName>
                                        </p:attrNameLst>
                                      </p:cBhvr>
                                      <p:to>
                                        <p:strVal val="visible"/>
                                      </p:to>
                                    </p:set>
                                    <p:animScale>
                                      <p:cBhvr>
                                        <p:cTn id="39"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7"/>
                                        </p:tgtEl>
                                        <p:attrNameLst>
                                          <p:attrName>ppt_x</p:attrName>
                                          <p:attrName>ppt_y</p:attrName>
                                        </p:attrNameLst>
                                      </p:cBhvr>
                                    </p:animMotion>
                                    <p:animEffect transition="in" filter="fade">
                                      <p:cBhvr>
                                        <p:cTn id="41" dur="1000"/>
                                        <p:tgtEl>
                                          <p:spTgt spid="17"/>
                                        </p:tgtEl>
                                      </p:cBhvr>
                                    </p:animEffect>
                                  </p:childTnLst>
                                </p:cTn>
                              </p:par>
                            </p:childTnLst>
                          </p:cTn>
                        </p:par>
                        <p:par>
                          <p:cTn id="42" fill="hold">
                            <p:stCondLst>
                              <p:cond delay="43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480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300"/>
                            </p:stCondLst>
                            <p:childTnLst>
                              <p:par>
                                <p:cTn id="51" presetID="2" presetClass="entr" presetSubtype="4"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par>
                          <p:cTn id="55" fill="hold">
                            <p:stCondLst>
                              <p:cond delay="5800"/>
                            </p:stCondLst>
                            <p:childTnLst>
                              <p:par>
                                <p:cTn id="56" presetID="42" presetClass="path" presetSubtype="0" accel="50000" decel="50000" fill="hold" nodeType="afterEffect">
                                  <p:stCondLst>
                                    <p:cond delay="0"/>
                                  </p:stCondLst>
                                  <p:childTnLst>
                                    <p:animMotion origin="layout" path="M -1.38889E-6 -6.17284E-7 L 0.42031 0.00093 " pathEditMode="relative" rAng="0" ptsTypes="AA">
                                      <p:cBhvr>
                                        <p:cTn id="57" dur="2000" fill="hold"/>
                                        <p:tgtEl>
                                          <p:spTgt spid="20"/>
                                        </p:tgtEl>
                                        <p:attrNameLst>
                                          <p:attrName>ppt_x</p:attrName>
                                          <p:attrName>ppt_y</p:attrName>
                                        </p:attrNameLst>
                                      </p:cBhvr>
                                      <p:rCtr x="21007" y="31"/>
                                    </p:animMotion>
                                  </p:childTnLst>
                                </p:cTn>
                              </p:par>
                              <p:par>
                                <p:cTn id="58" presetID="42" presetClass="path" presetSubtype="0" accel="50000" decel="50000" fill="hold" nodeType="withEffect">
                                  <p:stCondLst>
                                    <p:cond delay="0"/>
                                  </p:stCondLst>
                                  <p:childTnLst>
                                    <p:animMotion origin="layout" path="M -3.05556E-6 1.23457E-6 L 0.41459 -0.00216 " pathEditMode="relative" rAng="0" ptsTypes="AA">
                                      <p:cBhvr>
                                        <p:cTn id="59" dur="2000" fill="hold"/>
                                        <p:tgtEl>
                                          <p:spTgt spid="30"/>
                                        </p:tgtEl>
                                        <p:attrNameLst>
                                          <p:attrName>ppt_x</p:attrName>
                                          <p:attrName>ppt_y</p:attrName>
                                        </p:attrNameLst>
                                      </p:cBhvr>
                                      <p:rCtr x="20729" y="-123"/>
                                    </p:animMotion>
                                  </p:childTnLst>
                                </p:cTn>
                              </p:par>
                              <p:par>
                                <p:cTn id="60" presetID="22" presetClass="entr" presetSubtype="8" fill="hold" grpId="0" nodeType="withEffect">
                                  <p:stCondLst>
                                    <p:cond delay="40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600"/>
                                        <p:tgtEl>
                                          <p:spTgt spid="19"/>
                                        </p:tgtEl>
                                      </p:cBhvr>
                                    </p:animEffect>
                                  </p:childTnLst>
                                </p:cTn>
                              </p:par>
                            </p:childTnLst>
                          </p:cTn>
                        </p:par>
                        <p:par>
                          <p:cTn id="63" fill="hold">
                            <p:stCondLst>
                              <p:cond delay="7800"/>
                            </p:stCondLst>
                            <p:childTnLst>
                              <p:par>
                                <p:cTn id="64" presetID="10" presetClass="exit" presetSubtype="0" fill="hold" nodeType="afterEffect">
                                  <p:stCondLst>
                                    <p:cond delay="0"/>
                                  </p:stCondLst>
                                  <p:childTnLst>
                                    <p:animEffect transition="out" filter="fade">
                                      <p:cBhvr>
                                        <p:cTn id="65" dur="500"/>
                                        <p:tgtEl>
                                          <p:spTgt spid="20"/>
                                        </p:tgtEl>
                                      </p:cBhvr>
                                    </p:animEffect>
                                    <p:set>
                                      <p:cBhvr>
                                        <p:cTn id="66" dur="1" fill="hold">
                                          <p:stCondLst>
                                            <p:cond delay="499"/>
                                          </p:stCondLst>
                                        </p:cTn>
                                        <p:tgtEl>
                                          <p:spTgt spid="2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0"/>
                                        </p:tgtEl>
                                      </p:cBhvr>
                                    </p:animEffect>
                                    <p:set>
                                      <p:cBhvr>
                                        <p:cTn id="69" dur="1" fill="hold">
                                          <p:stCondLst>
                                            <p:cond delay="499"/>
                                          </p:stCondLst>
                                        </p:cTn>
                                        <p:tgtEl>
                                          <p:spTgt spid="30"/>
                                        </p:tgtEl>
                                        <p:attrNameLst>
                                          <p:attrName>style.visibility</p:attrName>
                                        </p:attrNameLst>
                                      </p:cBhvr>
                                      <p:to>
                                        <p:strVal val="hidden"/>
                                      </p:to>
                                    </p:set>
                                  </p:childTnLst>
                                </p:cTn>
                              </p:par>
                            </p:childTnLst>
                          </p:cTn>
                        </p:par>
                        <p:par>
                          <p:cTn id="70" fill="hold">
                            <p:stCondLst>
                              <p:cond delay="8300"/>
                            </p:stCondLst>
                            <p:childTnLst>
                              <p:par>
                                <p:cTn id="71" presetID="53" presetClass="entr" presetSubtype="16" fill="hold"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500" fill="hold"/>
                                        <p:tgtEl>
                                          <p:spTgt spid="31"/>
                                        </p:tgtEl>
                                        <p:attrNameLst>
                                          <p:attrName>ppt_w</p:attrName>
                                        </p:attrNameLst>
                                      </p:cBhvr>
                                      <p:tavLst>
                                        <p:tav tm="0">
                                          <p:val>
                                            <p:fltVal val="0"/>
                                          </p:val>
                                        </p:tav>
                                        <p:tav tm="100000">
                                          <p:val>
                                            <p:strVal val="#ppt_w"/>
                                          </p:val>
                                        </p:tav>
                                      </p:tavLst>
                                    </p:anim>
                                    <p:anim calcmode="lin" valueType="num">
                                      <p:cBhvr>
                                        <p:cTn id="74" dur="500" fill="hold"/>
                                        <p:tgtEl>
                                          <p:spTgt spid="31"/>
                                        </p:tgtEl>
                                        <p:attrNameLst>
                                          <p:attrName>ppt_h</p:attrName>
                                        </p:attrNameLst>
                                      </p:cBhvr>
                                      <p:tavLst>
                                        <p:tav tm="0">
                                          <p:val>
                                            <p:fltVal val="0"/>
                                          </p:val>
                                        </p:tav>
                                        <p:tav tm="100000">
                                          <p:val>
                                            <p:strVal val="#ppt_h"/>
                                          </p:val>
                                        </p:tav>
                                      </p:tavLst>
                                    </p:anim>
                                    <p:animEffect transition="in" filter="fade">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9"/>
          <p:cNvSpPr txBox="1"/>
          <p:nvPr/>
        </p:nvSpPr>
        <p:spPr>
          <a:xfrm>
            <a:off x="2966836" y="2972655"/>
            <a:ext cx="3210325"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sp>
        <p:nvSpPr>
          <p:cNvPr id="6" name="Freeform 5"/>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1000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7" name="KSO_Shape"/>
          <p:cNvSpPr/>
          <p:nvPr/>
        </p:nvSpPr>
        <p:spPr bwMode="auto">
          <a:xfrm>
            <a:off x="4140337" y="1915302"/>
            <a:ext cx="863324" cy="5928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8" name="文本框 9"/>
          <p:cNvSpPr txBox="1"/>
          <p:nvPr/>
        </p:nvSpPr>
        <p:spPr>
          <a:xfrm>
            <a:off x="4184787" y="3761290"/>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184786" y="3985555"/>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184787" y="4209820"/>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1" name="文本框 9"/>
          <p:cNvSpPr txBox="1"/>
          <p:nvPr/>
        </p:nvSpPr>
        <p:spPr>
          <a:xfrm>
            <a:off x="4184786" y="4434086"/>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anim calcmode="lin" valueType="num">
                                      <p:cBhvr>
                                        <p:cTn id="13" dur="500" fill="hold"/>
                                        <p:tgtEl>
                                          <p:spTgt spid="6"/>
                                        </p:tgtEl>
                                        <p:attrNameLst>
                                          <p:attrName>ppt_x</p:attrName>
                                        </p:attrNameLst>
                                      </p:cBhvr>
                                      <p:tavLst>
                                        <p:tav tm="0">
                                          <p:val>
                                            <p:fltVal val="0.5"/>
                                          </p:val>
                                        </p:tav>
                                        <p:tav tm="100000">
                                          <p:val>
                                            <p:strVal val="#ppt_x"/>
                                          </p:val>
                                        </p:tav>
                                      </p:tavLst>
                                    </p:anim>
                                    <p:anim calcmode="lin" valueType="num">
                                      <p:cBhvr>
                                        <p:cTn id="14" dur="500" fill="hold"/>
                                        <p:tgtEl>
                                          <p:spTgt spid="6"/>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anim calcmode="lin" valueType="num">
                                      <p:cBhvr>
                                        <p:cTn id="20" dur="500" fill="hold"/>
                                        <p:tgtEl>
                                          <p:spTgt spid="7"/>
                                        </p:tgtEl>
                                        <p:attrNameLst>
                                          <p:attrName>ppt_x</p:attrName>
                                        </p:attrNameLst>
                                      </p:cBhvr>
                                      <p:tavLst>
                                        <p:tav tm="0">
                                          <p:val>
                                            <p:fltVal val="0.5"/>
                                          </p:val>
                                        </p:tav>
                                        <p:tav tm="100000">
                                          <p:val>
                                            <p:strVal val="#ppt_x"/>
                                          </p:val>
                                        </p:tav>
                                      </p:tavLst>
                                    </p:anim>
                                    <p:anim calcmode="lin" valueType="num">
                                      <p:cBhvr>
                                        <p:cTn id="21" dur="500" fill="hold"/>
                                        <p:tgtEl>
                                          <p:spTgt spid="7"/>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6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695987" y="1071240"/>
            <a:ext cx="1609079" cy="1608497"/>
            <a:chOff x="1367367" y="1923540"/>
            <a:chExt cx="2091076" cy="2091076"/>
          </a:xfrm>
        </p:grpSpPr>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73700" t="47157" r="11582" b="34475"/>
            <a:stretch>
              <a:fillRect/>
            </a:stretch>
          </p:blipFill>
          <p:spPr>
            <a:xfrm>
              <a:off x="1452218" y="2113785"/>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12" name="组合 11"/>
            <p:cNvGrpSpPr/>
            <p:nvPr/>
          </p:nvGrpSpPr>
          <p:grpSpPr>
            <a:xfrm>
              <a:off x="1367367" y="1923540"/>
              <a:ext cx="2091076" cy="2091076"/>
              <a:chOff x="4742449" y="2216782"/>
              <a:chExt cx="3801476" cy="3801476"/>
            </a:xfrm>
          </p:grpSpPr>
          <p:sp>
            <p:nvSpPr>
              <p:cNvPr id="13" name="任意多边形 12"/>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4" name="圆角矩形 13"/>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5" name="圆角矩形 14"/>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grpSp>
        <p:nvGrpSpPr>
          <p:cNvPr id="16" name="组合 15"/>
          <p:cNvGrpSpPr/>
          <p:nvPr/>
        </p:nvGrpSpPr>
        <p:grpSpPr>
          <a:xfrm>
            <a:off x="2742810" y="1071240"/>
            <a:ext cx="1609079" cy="1608497"/>
            <a:chOff x="3751324" y="1923540"/>
            <a:chExt cx="2091076" cy="2091076"/>
          </a:xfrm>
        </p:grpSpPr>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l="9140" t="82547" r="76874"/>
            <a:stretch>
              <a:fillRect/>
            </a:stretch>
          </p:blipFill>
          <p:spPr>
            <a:xfrm>
              <a:off x="3907120" y="2113785"/>
              <a:ext cx="1921373" cy="1710587"/>
            </a:xfrm>
            <a:custGeom>
              <a:avLst/>
              <a:gdLst>
                <a:gd name="connsiteX0" fmla="*/ 0 w 2579915"/>
                <a:gd name="connsiteY0" fmla="*/ 0 h 2296884"/>
                <a:gd name="connsiteX1" fmla="*/ 2579915 w 2579915"/>
                <a:gd name="connsiteY1" fmla="*/ 0 h 2296884"/>
                <a:gd name="connsiteX2" fmla="*/ 2579915 w 2579915"/>
                <a:gd name="connsiteY2" fmla="*/ 2296884 h 2296884"/>
                <a:gd name="connsiteX3" fmla="*/ 0 w 2579915"/>
                <a:gd name="connsiteY3" fmla="*/ 2296884 h 2296884"/>
              </a:gdLst>
              <a:ahLst/>
              <a:cxnLst>
                <a:cxn ang="0">
                  <a:pos x="connsiteX0" y="connsiteY0"/>
                </a:cxn>
                <a:cxn ang="0">
                  <a:pos x="connsiteX1" y="connsiteY1"/>
                </a:cxn>
                <a:cxn ang="0">
                  <a:pos x="connsiteX2" y="connsiteY2"/>
                </a:cxn>
                <a:cxn ang="0">
                  <a:pos x="connsiteX3" y="connsiteY3"/>
                </a:cxn>
              </a:cxnLst>
              <a:rect l="l" t="t" r="r" b="b"/>
              <a:pathLst>
                <a:path w="2579915" h="2296884">
                  <a:moveTo>
                    <a:pt x="0" y="0"/>
                  </a:moveTo>
                  <a:lnTo>
                    <a:pt x="2579915" y="0"/>
                  </a:lnTo>
                  <a:lnTo>
                    <a:pt x="2579915" y="2296884"/>
                  </a:lnTo>
                  <a:lnTo>
                    <a:pt x="0" y="2296884"/>
                  </a:lnTo>
                  <a:close/>
                </a:path>
              </a:pathLst>
            </a:custGeom>
          </p:spPr>
        </p:pic>
        <p:grpSp>
          <p:nvGrpSpPr>
            <p:cNvPr id="18" name="组合 17"/>
            <p:cNvGrpSpPr/>
            <p:nvPr/>
          </p:nvGrpSpPr>
          <p:grpSpPr>
            <a:xfrm>
              <a:off x="3751324" y="1923540"/>
              <a:ext cx="2091076" cy="2091076"/>
              <a:chOff x="4742449" y="2216782"/>
              <a:chExt cx="3801476" cy="3801476"/>
            </a:xfrm>
          </p:grpSpPr>
          <p:sp>
            <p:nvSpPr>
              <p:cNvPr id="19" name="任意多边形 18"/>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0" name="圆角矩形 19"/>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1" name="圆角矩形 20"/>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grpSp>
        <p:nvGrpSpPr>
          <p:cNvPr id="22" name="组合 21"/>
          <p:cNvGrpSpPr/>
          <p:nvPr/>
        </p:nvGrpSpPr>
        <p:grpSpPr>
          <a:xfrm>
            <a:off x="4786446" y="1071240"/>
            <a:ext cx="1615449" cy="1608497"/>
            <a:chOff x="6258959" y="1923540"/>
            <a:chExt cx="2099355" cy="2091076"/>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5035" t="178" r="75662" b="75733"/>
            <a:stretch>
              <a:fillRect/>
            </a:stretch>
          </p:blipFill>
          <p:spPr>
            <a:xfrm>
              <a:off x="6436941" y="2113786"/>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24" name="组合 23"/>
            <p:cNvGrpSpPr/>
            <p:nvPr/>
          </p:nvGrpSpPr>
          <p:grpSpPr>
            <a:xfrm>
              <a:off x="6258959" y="1923540"/>
              <a:ext cx="2091076" cy="2091076"/>
              <a:chOff x="4742449" y="2216782"/>
              <a:chExt cx="3801476" cy="3801476"/>
            </a:xfrm>
          </p:grpSpPr>
          <p:sp>
            <p:nvSpPr>
              <p:cNvPr id="25" name="任意多边形 24"/>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6" name="圆角矩形 25"/>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7" name="圆角矩形 26"/>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grpSp>
        <p:nvGrpSpPr>
          <p:cNvPr id="28" name="组合 27"/>
          <p:cNvGrpSpPr/>
          <p:nvPr/>
        </p:nvGrpSpPr>
        <p:grpSpPr>
          <a:xfrm>
            <a:off x="6832781" y="1071240"/>
            <a:ext cx="1616423" cy="1608497"/>
            <a:chOff x="8787513" y="1923540"/>
            <a:chExt cx="2100620" cy="2091076"/>
          </a:xfrm>
        </p:grpSpPr>
        <p:pic>
          <p:nvPicPr>
            <p:cNvPr id="29" name="图片 28"/>
            <p:cNvPicPr>
              <a:picLocks noChangeAspect="1"/>
            </p:cNvPicPr>
            <p:nvPr/>
          </p:nvPicPr>
          <p:blipFill rotWithShape="1">
            <a:blip r:embed="rId4" cstate="print">
              <a:extLst>
                <a:ext uri="{28A0092B-C50C-407E-A947-70E740481C1C}">
                  <a14:useLocalDpi xmlns:a14="http://schemas.microsoft.com/office/drawing/2010/main" val="0"/>
                </a:ext>
              </a:extLst>
            </a:blip>
            <a:srcRect l="70295" b="75455"/>
            <a:stretch>
              <a:fillRect/>
            </a:stretch>
          </p:blipFill>
          <p:spPr>
            <a:xfrm>
              <a:off x="8966762" y="2113784"/>
              <a:ext cx="1921371" cy="1710589"/>
            </a:xfrm>
            <a:custGeom>
              <a:avLst/>
              <a:gdLst>
                <a:gd name="connsiteX0" fmla="*/ 0 w 2579914"/>
                <a:gd name="connsiteY0" fmla="*/ 0 h 2296885"/>
                <a:gd name="connsiteX1" fmla="*/ 2579914 w 2579914"/>
                <a:gd name="connsiteY1" fmla="*/ 0 h 2296885"/>
                <a:gd name="connsiteX2" fmla="*/ 2579914 w 2579914"/>
                <a:gd name="connsiteY2" fmla="*/ 2296885 h 2296885"/>
                <a:gd name="connsiteX3" fmla="*/ 0 w 2579914"/>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4" h="2296885">
                  <a:moveTo>
                    <a:pt x="0" y="0"/>
                  </a:moveTo>
                  <a:lnTo>
                    <a:pt x="2579914" y="0"/>
                  </a:lnTo>
                  <a:lnTo>
                    <a:pt x="2579914" y="2296885"/>
                  </a:lnTo>
                  <a:lnTo>
                    <a:pt x="0" y="2296885"/>
                  </a:lnTo>
                  <a:close/>
                </a:path>
              </a:pathLst>
            </a:custGeom>
          </p:spPr>
        </p:pic>
        <p:grpSp>
          <p:nvGrpSpPr>
            <p:cNvPr id="30" name="组合 29"/>
            <p:cNvGrpSpPr/>
            <p:nvPr/>
          </p:nvGrpSpPr>
          <p:grpSpPr>
            <a:xfrm>
              <a:off x="8787513" y="1923540"/>
              <a:ext cx="2091076" cy="2091076"/>
              <a:chOff x="4742449" y="2216782"/>
              <a:chExt cx="3801476" cy="3801476"/>
            </a:xfrm>
          </p:grpSpPr>
          <p:sp>
            <p:nvSpPr>
              <p:cNvPr id="31" name="任意多边形 30"/>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2" name="圆角矩形 31"/>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3" name="圆角矩形 3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sp>
        <p:nvSpPr>
          <p:cNvPr id="34" name="文本框 23"/>
          <p:cNvSpPr txBox="1"/>
          <p:nvPr/>
        </p:nvSpPr>
        <p:spPr>
          <a:xfrm>
            <a:off x="718069" y="3680784"/>
            <a:ext cx="1341692" cy="812530"/>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705647" y="3036432"/>
            <a:ext cx="1447988" cy="478780"/>
            <a:chOff x="940739" y="4267247"/>
            <a:chExt cx="1930400" cy="638521"/>
          </a:xfrm>
        </p:grpSpPr>
        <p:sp>
          <p:nvSpPr>
            <p:cNvPr id="36" name="任意多边形 35"/>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37" name="任意多边形 36"/>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38" name="文本框 146"/>
            <p:cNvSpPr txBox="1"/>
            <p:nvPr/>
          </p:nvSpPr>
          <p:spPr>
            <a:xfrm>
              <a:off x="1009001" y="4323745"/>
              <a:ext cx="1793875" cy="331022"/>
            </a:xfrm>
            <a:prstGeom prst="rect">
              <a:avLst/>
            </a:prstGeom>
            <a:noFill/>
          </p:spPr>
          <p:txBody>
            <a:bodyPr wrap="square" rtlCol="0">
              <a:spAutoFit/>
            </a:bodyPr>
            <a:lstStyle/>
            <a:p>
              <a:pPr algn="ctr"/>
              <a:r>
                <a:rPr lang="zh-CN" altLang="en-US" sz="1015" b="1" dirty="0">
                  <a:solidFill>
                    <a:srgbClr val="C00000"/>
                  </a:solidFill>
                  <a:latin typeface="+mn-ea"/>
                </a:rPr>
                <a:t>输入待用名</a:t>
              </a:r>
              <a:endParaRPr lang="zh-CN" altLang="en-US" sz="1015" b="1" dirty="0">
                <a:solidFill>
                  <a:srgbClr val="C00000"/>
                </a:solidFill>
                <a:latin typeface="+mn-ea"/>
              </a:endParaRPr>
            </a:p>
          </p:txBody>
        </p:sp>
      </p:grpSp>
      <p:grpSp>
        <p:nvGrpSpPr>
          <p:cNvPr id="39" name="组合 38"/>
          <p:cNvGrpSpPr/>
          <p:nvPr/>
        </p:nvGrpSpPr>
        <p:grpSpPr>
          <a:xfrm>
            <a:off x="2802550" y="3036432"/>
            <a:ext cx="1447988" cy="478780"/>
            <a:chOff x="940739" y="4267247"/>
            <a:chExt cx="1930400" cy="638521"/>
          </a:xfrm>
        </p:grpSpPr>
        <p:sp>
          <p:nvSpPr>
            <p:cNvPr id="40" name="任意多边形 39"/>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41" name="任意多边形 40"/>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42" name="文本框 146"/>
            <p:cNvSpPr txBox="1"/>
            <p:nvPr/>
          </p:nvSpPr>
          <p:spPr>
            <a:xfrm>
              <a:off x="1009001" y="4323745"/>
              <a:ext cx="1793875" cy="331022"/>
            </a:xfrm>
            <a:prstGeom prst="rect">
              <a:avLst/>
            </a:prstGeom>
            <a:noFill/>
          </p:spPr>
          <p:txBody>
            <a:bodyPr wrap="square" rtlCol="0">
              <a:spAutoFit/>
            </a:bodyPr>
            <a:lstStyle/>
            <a:p>
              <a:pPr algn="ctr"/>
              <a:r>
                <a:rPr lang="zh-CN" altLang="en-US" sz="1015" b="1" dirty="0">
                  <a:solidFill>
                    <a:srgbClr val="C00000"/>
                  </a:solidFill>
                  <a:latin typeface="+mn-ea"/>
                </a:rPr>
                <a:t>输入待用名</a:t>
              </a:r>
              <a:endParaRPr lang="zh-CN" altLang="en-US" sz="1015" b="1" dirty="0">
                <a:solidFill>
                  <a:srgbClr val="C00000"/>
                </a:solidFill>
                <a:latin typeface="+mn-ea"/>
              </a:endParaRPr>
            </a:p>
          </p:txBody>
        </p:sp>
      </p:grpSp>
      <p:grpSp>
        <p:nvGrpSpPr>
          <p:cNvPr id="43" name="组合 42"/>
          <p:cNvGrpSpPr/>
          <p:nvPr/>
        </p:nvGrpSpPr>
        <p:grpSpPr>
          <a:xfrm>
            <a:off x="4899453" y="3036432"/>
            <a:ext cx="1447988" cy="478780"/>
            <a:chOff x="940739" y="4267247"/>
            <a:chExt cx="1930400" cy="638521"/>
          </a:xfrm>
        </p:grpSpPr>
        <p:sp>
          <p:nvSpPr>
            <p:cNvPr id="44" name="任意多边形 43"/>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45" name="任意多边形 44"/>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46" name="文本框 146"/>
            <p:cNvSpPr txBox="1"/>
            <p:nvPr/>
          </p:nvSpPr>
          <p:spPr>
            <a:xfrm>
              <a:off x="1009001" y="4323745"/>
              <a:ext cx="1793875" cy="331022"/>
            </a:xfrm>
            <a:prstGeom prst="rect">
              <a:avLst/>
            </a:prstGeom>
            <a:noFill/>
          </p:spPr>
          <p:txBody>
            <a:bodyPr wrap="square" rtlCol="0">
              <a:spAutoFit/>
            </a:bodyPr>
            <a:lstStyle/>
            <a:p>
              <a:pPr algn="ctr"/>
              <a:r>
                <a:rPr lang="zh-CN" altLang="en-US" sz="1015" b="1" dirty="0">
                  <a:solidFill>
                    <a:srgbClr val="C00000"/>
                  </a:solidFill>
                  <a:latin typeface="+mn-ea"/>
                </a:rPr>
                <a:t>输入待用名</a:t>
              </a:r>
              <a:endParaRPr lang="zh-CN" altLang="en-US" sz="1015" b="1" dirty="0">
                <a:solidFill>
                  <a:srgbClr val="C00000"/>
                </a:solidFill>
                <a:latin typeface="+mn-ea"/>
              </a:endParaRPr>
            </a:p>
          </p:txBody>
        </p:sp>
      </p:grpSp>
      <p:grpSp>
        <p:nvGrpSpPr>
          <p:cNvPr id="47" name="组合 46"/>
          <p:cNvGrpSpPr/>
          <p:nvPr/>
        </p:nvGrpSpPr>
        <p:grpSpPr>
          <a:xfrm>
            <a:off x="6996357" y="3036432"/>
            <a:ext cx="1447988" cy="478780"/>
            <a:chOff x="940739" y="4267247"/>
            <a:chExt cx="1930400" cy="638521"/>
          </a:xfrm>
        </p:grpSpPr>
        <p:sp>
          <p:nvSpPr>
            <p:cNvPr id="48" name="任意多边形 47"/>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49" name="任意多边形 48"/>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50" name="文本框 146"/>
            <p:cNvSpPr txBox="1"/>
            <p:nvPr/>
          </p:nvSpPr>
          <p:spPr>
            <a:xfrm>
              <a:off x="1009001" y="4323745"/>
              <a:ext cx="1793875" cy="331022"/>
            </a:xfrm>
            <a:prstGeom prst="rect">
              <a:avLst/>
            </a:prstGeom>
            <a:noFill/>
          </p:spPr>
          <p:txBody>
            <a:bodyPr wrap="square" rtlCol="0">
              <a:spAutoFit/>
            </a:bodyPr>
            <a:lstStyle/>
            <a:p>
              <a:pPr algn="ctr"/>
              <a:r>
                <a:rPr lang="zh-CN" altLang="en-US" sz="1015" b="1" dirty="0">
                  <a:solidFill>
                    <a:srgbClr val="C00000"/>
                  </a:solidFill>
                  <a:latin typeface="+mn-ea"/>
                </a:rPr>
                <a:t>输入待用名</a:t>
              </a:r>
              <a:endParaRPr lang="zh-CN" altLang="en-US" sz="1015" b="1" dirty="0">
                <a:solidFill>
                  <a:srgbClr val="C00000"/>
                </a:solidFill>
                <a:latin typeface="+mn-ea"/>
              </a:endParaRPr>
            </a:p>
          </p:txBody>
        </p:sp>
      </p:grpSp>
      <p:sp>
        <p:nvSpPr>
          <p:cNvPr id="51" name="文本框 23"/>
          <p:cNvSpPr txBox="1"/>
          <p:nvPr/>
        </p:nvSpPr>
        <p:spPr>
          <a:xfrm>
            <a:off x="2853753" y="3680784"/>
            <a:ext cx="1341692" cy="812530"/>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2" name="文本框 23"/>
          <p:cNvSpPr txBox="1"/>
          <p:nvPr/>
        </p:nvSpPr>
        <p:spPr>
          <a:xfrm>
            <a:off x="4954546" y="3680784"/>
            <a:ext cx="1341692" cy="812530"/>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3" name="文本框 23"/>
          <p:cNvSpPr txBox="1"/>
          <p:nvPr/>
        </p:nvSpPr>
        <p:spPr>
          <a:xfrm>
            <a:off x="7069993" y="3680784"/>
            <a:ext cx="1341692" cy="812530"/>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53" presetClass="entr" presetSubtype="16"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 fill="hold"/>
                                        <p:tgtEl>
                                          <p:spTgt spid="10"/>
                                        </p:tgtEl>
                                        <p:attrNameLst>
                                          <p:attrName>ppt_w</p:attrName>
                                        </p:attrNameLst>
                                      </p:cBhvr>
                                      <p:tavLst>
                                        <p:tav tm="0">
                                          <p:val>
                                            <p:fltVal val="0"/>
                                          </p:val>
                                        </p:tav>
                                        <p:tav tm="100000">
                                          <p:val>
                                            <p:strVal val="#ppt_w"/>
                                          </p:val>
                                        </p:tav>
                                      </p:tavLst>
                                    </p:anim>
                                    <p:anim calcmode="lin" valueType="num">
                                      <p:cBhvr>
                                        <p:cTn id="27" dur="100" fill="hold"/>
                                        <p:tgtEl>
                                          <p:spTgt spid="10"/>
                                        </p:tgtEl>
                                        <p:attrNameLst>
                                          <p:attrName>ppt_h</p:attrName>
                                        </p:attrNameLst>
                                      </p:cBhvr>
                                      <p:tavLst>
                                        <p:tav tm="0">
                                          <p:val>
                                            <p:fltVal val="0"/>
                                          </p:val>
                                        </p:tav>
                                        <p:tav tm="100000">
                                          <p:val>
                                            <p:strVal val="#ppt_h"/>
                                          </p:val>
                                        </p:tav>
                                      </p:tavLst>
                                    </p:anim>
                                    <p:animEffect transition="in" filter="fade">
                                      <p:cBhvr>
                                        <p:cTn id="28" dur="100"/>
                                        <p:tgtEl>
                                          <p:spTgt spid="10"/>
                                        </p:tgtEl>
                                      </p:cBhvr>
                                    </p:animEffect>
                                  </p:childTnLst>
                                </p:cTn>
                              </p:par>
                              <p:par>
                                <p:cTn id="29" presetID="6" presetClass="emph" presetSubtype="0" fill="hold" nodeType="withEffect">
                                  <p:stCondLst>
                                    <p:cond delay="100"/>
                                  </p:stCondLst>
                                  <p:childTnLst>
                                    <p:animScale>
                                      <p:cBhvr>
                                        <p:cTn id="30" dur="100" fill="hold"/>
                                        <p:tgtEl>
                                          <p:spTgt spid="10"/>
                                        </p:tgtEl>
                                      </p:cBhvr>
                                      <p:by x="110000" y="110000"/>
                                    </p:animScale>
                                  </p:childTnLst>
                                </p:cTn>
                              </p:par>
                              <p:par>
                                <p:cTn id="31" presetID="6" presetClass="emph" presetSubtype="0" fill="hold" nodeType="withEffect">
                                  <p:stCondLst>
                                    <p:cond delay="200"/>
                                  </p:stCondLst>
                                  <p:childTnLst>
                                    <p:animScale>
                                      <p:cBhvr>
                                        <p:cTn id="32" dur="200" fill="hold"/>
                                        <p:tgtEl>
                                          <p:spTgt spid="10"/>
                                        </p:tgtEl>
                                      </p:cBhvr>
                                      <p:by x="90000" y="90000"/>
                                    </p:animScale>
                                  </p:childTnLst>
                                </p:cTn>
                              </p:par>
                              <p:par>
                                <p:cTn id="33" presetID="6" presetClass="emph" presetSubtype="0" fill="hold" nodeType="withEffect">
                                  <p:stCondLst>
                                    <p:cond delay="400"/>
                                  </p:stCondLst>
                                  <p:childTnLst>
                                    <p:animScale>
                                      <p:cBhvr>
                                        <p:cTn id="34" dur="100" fill="hold"/>
                                        <p:tgtEl>
                                          <p:spTgt spid="10"/>
                                        </p:tgtEl>
                                      </p:cBhvr>
                                      <p:by x="105000" y="105000"/>
                                    </p:animScale>
                                  </p:childTnLst>
                                </p:cTn>
                              </p:par>
                              <p:par>
                                <p:cTn id="35" presetID="6" presetClass="emph" presetSubtype="0" fill="hold" nodeType="withEffect">
                                  <p:stCondLst>
                                    <p:cond delay="500"/>
                                  </p:stCondLst>
                                  <p:childTnLst>
                                    <p:animScale>
                                      <p:cBhvr>
                                        <p:cTn id="36" dur="200" fill="hold"/>
                                        <p:tgtEl>
                                          <p:spTgt spid="10"/>
                                        </p:tgtEl>
                                      </p:cBhvr>
                                      <p:by x="95000" y="95000"/>
                                    </p:animScale>
                                  </p:childTnLst>
                                </p:cTn>
                              </p:par>
                            </p:childTnLst>
                          </p:cTn>
                        </p:par>
                        <p:par>
                          <p:cTn id="37" fill="hold">
                            <p:stCondLst>
                              <p:cond delay="2200"/>
                            </p:stCondLst>
                            <p:childTnLst>
                              <p:par>
                                <p:cTn id="38" presetID="53" presetClass="entr" presetSubtype="16"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100" fill="hold"/>
                                        <p:tgtEl>
                                          <p:spTgt spid="16"/>
                                        </p:tgtEl>
                                        <p:attrNameLst>
                                          <p:attrName>ppt_w</p:attrName>
                                        </p:attrNameLst>
                                      </p:cBhvr>
                                      <p:tavLst>
                                        <p:tav tm="0">
                                          <p:val>
                                            <p:fltVal val="0"/>
                                          </p:val>
                                        </p:tav>
                                        <p:tav tm="100000">
                                          <p:val>
                                            <p:strVal val="#ppt_w"/>
                                          </p:val>
                                        </p:tav>
                                      </p:tavLst>
                                    </p:anim>
                                    <p:anim calcmode="lin" valueType="num">
                                      <p:cBhvr>
                                        <p:cTn id="41" dur="100" fill="hold"/>
                                        <p:tgtEl>
                                          <p:spTgt spid="16"/>
                                        </p:tgtEl>
                                        <p:attrNameLst>
                                          <p:attrName>ppt_h</p:attrName>
                                        </p:attrNameLst>
                                      </p:cBhvr>
                                      <p:tavLst>
                                        <p:tav tm="0">
                                          <p:val>
                                            <p:fltVal val="0"/>
                                          </p:val>
                                        </p:tav>
                                        <p:tav tm="100000">
                                          <p:val>
                                            <p:strVal val="#ppt_h"/>
                                          </p:val>
                                        </p:tav>
                                      </p:tavLst>
                                    </p:anim>
                                    <p:animEffect transition="in" filter="fade">
                                      <p:cBhvr>
                                        <p:cTn id="42" dur="100"/>
                                        <p:tgtEl>
                                          <p:spTgt spid="16"/>
                                        </p:tgtEl>
                                      </p:cBhvr>
                                    </p:animEffect>
                                  </p:childTnLst>
                                </p:cTn>
                              </p:par>
                              <p:par>
                                <p:cTn id="43" presetID="6" presetClass="emph" presetSubtype="0" fill="hold" nodeType="withEffect">
                                  <p:stCondLst>
                                    <p:cond delay="100"/>
                                  </p:stCondLst>
                                  <p:childTnLst>
                                    <p:animScale>
                                      <p:cBhvr>
                                        <p:cTn id="44" dur="100" fill="hold"/>
                                        <p:tgtEl>
                                          <p:spTgt spid="16"/>
                                        </p:tgtEl>
                                      </p:cBhvr>
                                      <p:by x="110000" y="110000"/>
                                    </p:animScale>
                                  </p:childTnLst>
                                </p:cTn>
                              </p:par>
                              <p:par>
                                <p:cTn id="45" presetID="6" presetClass="emph" presetSubtype="0" fill="hold" nodeType="withEffect">
                                  <p:stCondLst>
                                    <p:cond delay="200"/>
                                  </p:stCondLst>
                                  <p:childTnLst>
                                    <p:animScale>
                                      <p:cBhvr>
                                        <p:cTn id="46" dur="200" fill="hold"/>
                                        <p:tgtEl>
                                          <p:spTgt spid="16"/>
                                        </p:tgtEl>
                                      </p:cBhvr>
                                      <p:by x="90000" y="90000"/>
                                    </p:animScale>
                                  </p:childTnLst>
                                </p:cTn>
                              </p:par>
                              <p:par>
                                <p:cTn id="47" presetID="6" presetClass="emph" presetSubtype="0" fill="hold" nodeType="withEffect">
                                  <p:stCondLst>
                                    <p:cond delay="400"/>
                                  </p:stCondLst>
                                  <p:childTnLst>
                                    <p:animScale>
                                      <p:cBhvr>
                                        <p:cTn id="48" dur="100" fill="hold"/>
                                        <p:tgtEl>
                                          <p:spTgt spid="16"/>
                                        </p:tgtEl>
                                      </p:cBhvr>
                                      <p:by x="105000" y="105000"/>
                                    </p:animScale>
                                  </p:childTnLst>
                                </p:cTn>
                              </p:par>
                              <p:par>
                                <p:cTn id="49" presetID="6" presetClass="emph" presetSubtype="0" fill="hold" nodeType="withEffect">
                                  <p:stCondLst>
                                    <p:cond delay="500"/>
                                  </p:stCondLst>
                                  <p:childTnLst>
                                    <p:animScale>
                                      <p:cBhvr>
                                        <p:cTn id="50" dur="200" fill="hold"/>
                                        <p:tgtEl>
                                          <p:spTgt spid="16"/>
                                        </p:tgtEl>
                                      </p:cBhvr>
                                      <p:by x="95000" y="95000"/>
                                    </p:animScale>
                                  </p:childTnLst>
                                </p:cTn>
                              </p:par>
                            </p:childTnLst>
                          </p:cTn>
                        </p:par>
                        <p:par>
                          <p:cTn id="51" fill="hold">
                            <p:stCondLst>
                              <p:cond delay="2700"/>
                            </p:stCondLst>
                            <p:childTnLst>
                              <p:par>
                                <p:cTn id="52" presetID="53" presetClass="entr" presetSubtype="16"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100" fill="hold"/>
                                        <p:tgtEl>
                                          <p:spTgt spid="22"/>
                                        </p:tgtEl>
                                        <p:attrNameLst>
                                          <p:attrName>ppt_w</p:attrName>
                                        </p:attrNameLst>
                                      </p:cBhvr>
                                      <p:tavLst>
                                        <p:tav tm="0">
                                          <p:val>
                                            <p:fltVal val="0"/>
                                          </p:val>
                                        </p:tav>
                                        <p:tav tm="100000">
                                          <p:val>
                                            <p:strVal val="#ppt_w"/>
                                          </p:val>
                                        </p:tav>
                                      </p:tavLst>
                                    </p:anim>
                                    <p:anim calcmode="lin" valueType="num">
                                      <p:cBhvr>
                                        <p:cTn id="55" dur="100" fill="hold"/>
                                        <p:tgtEl>
                                          <p:spTgt spid="22"/>
                                        </p:tgtEl>
                                        <p:attrNameLst>
                                          <p:attrName>ppt_h</p:attrName>
                                        </p:attrNameLst>
                                      </p:cBhvr>
                                      <p:tavLst>
                                        <p:tav tm="0">
                                          <p:val>
                                            <p:fltVal val="0"/>
                                          </p:val>
                                        </p:tav>
                                        <p:tav tm="100000">
                                          <p:val>
                                            <p:strVal val="#ppt_h"/>
                                          </p:val>
                                        </p:tav>
                                      </p:tavLst>
                                    </p:anim>
                                    <p:animEffect transition="in" filter="fade">
                                      <p:cBhvr>
                                        <p:cTn id="56" dur="100"/>
                                        <p:tgtEl>
                                          <p:spTgt spid="22"/>
                                        </p:tgtEl>
                                      </p:cBhvr>
                                    </p:animEffect>
                                  </p:childTnLst>
                                </p:cTn>
                              </p:par>
                              <p:par>
                                <p:cTn id="57" presetID="6" presetClass="emph" presetSubtype="0" fill="hold" nodeType="withEffect">
                                  <p:stCondLst>
                                    <p:cond delay="100"/>
                                  </p:stCondLst>
                                  <p:childTnLst>
                                    <p:animScale>
                                      <p:cBhvr>
                                        <p:cTn id="58" dur="100" fill="hold"/>
                                        <p:tgtEl>
                                          <p:spTgt spid="22"/>
                                        </p:tgtEl>
                                      </p:cBhvr>
                                      <p:by x="110000" y="110000"/>
                                    </p:animScale>
                                  </p:childTnLst>
                                </p:cTn>
                              </p:par>
                              <p:par>
                                <p:cTn id="59" presetID="6" presetClass="emph" presetSubtype="0" fill="hold" nodeType="withEffect">
                                  <p:stCondLst>
                                    <p:cond delay="200"/>
                                  </p:stCondLst>
                                  <p:childTnLst>
                                    <p:animScale>
                                      <p:cBhvr>
                                        <p:cTn id="60" dur="200" fill="hold"/>
                                        <p:tgtEl>
                                          <p:spTgt spid="22"/>
                                        </p:tgtEl>
                                      </p:cBhvr>
                                      <p:by x="90000" y="90000"/>
                                    </p:animScale>
                                  </p:childTnLst>
                                </p:cTn>
                              </p:par>
                              <p:par>
                                <p:cTn id="61" presetID="6" presetClass="emph" presetSubtype="0" fill="hold" nodeType="withEffect">
                                  <p:stCondLst>
                                    <p:cond delay="400"/>
                                  </p:stCondLst>
                                  <p:childTnLst>
                                    <p:animScale>
                                      <p:cBhvr>
                                        <p:cTn id="62" dur="100" fill="hold"/>
                                        <p:tgtEl>
                                          <p:spTgt spid="22"/>
                                        </p:tgtEl>
                                      </p:cBhvr>
                                      <p:by x="105000" y="105000"/>
                                    </p:animScale>
                                  </p:childTnLst>
                                </p:cTn>
                              </p:par>
                              <p:par>
                                <p:cTn id="63" presetID="6" presetClass="emph" presetSubtype="0" fill="hold" nodeType="withEffect">
                                  <p:stCondLst>
                                    <p:cond delay="500"/>
                                  </p:stCondLst>
                                  <p:childTnLst>
                                    <p:animScale>
                                      <p:cBhvr>
                                        <p:cTn id="64" dur="200" fill="hold"/>
                                        <p:tgtEl>
                                          <p:spTgt spid="22"/>
                                        </p:tgtEl>
                                      </p:cBhvr>
                                      <p:by x="95000" y="95000"/>
                                    </p:animScale>
                                  </p:childTnLst>
                                </p:cTn>
                              </p:par>
                            </p:childTnLst>
                          </p:cTn>
                        </p:par>
                        <p:par>
                          <p:cTn id="65" fill="hold">
                            <p:stCondLst>
                              <p:cond delay="3200"/>
                            </p:stCondLst>
                            <p:childTnLst>
                              <p:par>
                                <p:cTn id="66" presetID="53" presetClass="entr" presetSubtype="16"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100" fill="hold"/>
                                        <p:tgtEl>
                                          <p:spTgt spid="28"/>
                                        </p:tgtEl>
                                        <p:attrNameLst>
                                          <p:attrName>ppt_w</p:attrName>
                                        </p:attrNameLst>
                                      </p:cBhvr>
                                      <p:tavLst>
                                        <p:tav tm="0">
                                          <p:val>
                                            <p:fltVal val="0"/>
                                          </p:val>
                                        </p:tav>
                                        <p:tav tm="100000">
                                          <p:val>
                                            <p:strVal val="#ppt_w"/>
                                          </p:val>
                                        </p:tav>
                                      </p:tavLst>
                                    </p:anim>
                                    <p:anim calcmode="lin" valueType="num">
                                      <p:cBhvr>
                                        <p:cTn id="69" dur="100" fill="hold"/>
                                        <p:tgtEl>
                                          <p:spTgt spid="28"/>
                                        </p:tgtEl>
                                        <p:attrNameLst>
                                          <p:attrName>ppt_h</p:attrName>
                                        </p:attrNameLst>
                                      </p:cBhvr>
                                      <p:tavLst>
                                        <p:tav tm="0">
                                          <p:val>
                                            <p:fltVal val="0"/>
                                          </p:val>
                                        </p:tav>
                                        <p:tav tm="100000">
                                          <p:val>
                                            <p:strVal val="#ppt_h"/>
                                          </p:val>
                                        </p:tav>
                                      </p:tavLst>
                                    </p:anim>
                                    <p:animEffect transition="in" filter="fade">
                                      <p:cBhvr>
                                        <p:cTn id="70" dur="100"/>
                                        <p:tgtEl>
                                          <p:spTgt spid="28"/>
                                        </p:tgtEl>
                                      </p:cBhvr>
                                    </p:animEffect>
                                  </p:childTnLst>
                                </p:cTn>
                              </p:par>
                              <p:par>
                                <p:cTn id="71" presetID="6" presetClass="emph" presetSubtype="0" fill="hold" nodeType="withEffect">
                                  <p:stCondLst>
                                    <p:cond delay="100"/>
                                  </p:stCondLst>
                                  <p:childTnLst>
                                    <p:animScale>
                                      <p:cBhvr>
                                        <p:cTn id="72" dur="100" fill="hold"/>
                                        <p:tgtEl>
                                          <p:spTgt spid="28"/>
                                        </p:tgtEl>
                                      </p:cBhvr>
                                      <p:by x="110000" y="110000"/>
                                    </p:animScale>
                                  </p:childTnLst>
                                </p:cTn>
                              </p:par>
                              <p:par>
                                <p:cTn id="73" presetID="6" presetClass="emph" presetSubtype="0" fill="hold" nodeType="withEffect">
                                  <p:stCondLst>
                                    <p:cond delay="200"/>
                                  </p:stCondLst>
                                  <p:childTnLst>
                                    <p:animScale>
                                      <p:cBhvr>
                                        <p:cTn id="74" dur="200" fill="hold"/>
                                        <p:tgtEl>
                                          <p:spTgt spid="28"/>
                                        </p:tgtEl>
                                      </p:cBhvr>
                                      <p:by x="90000" y="90000"/>
                                    </p:animScale>
                                  </p:childTnLst>
                                </p:cTn>
                              </p:par>
                              <p:par>
                                <p:cTn id="75" presetID="6" presetClass="emph" presetSubtype="0" fill="hold" nodeType="withEffect">
                                  <p:stCondLst>
                                    <p:cond delay="400"/>
                                  </p:stCondLst>
                                  <p:childTnLst>
                                    <p:animScale>
                                      <p:cBhvr>
                                        <p:cTn id="76" dur="100" fill="hold"/>
                                        <p:tgtEl>
                                          <p:spTgt spid="28"/>
                                        </p:tgtEl>
                                      </p:cBhvr>
                                      <p:by x="105000" y="105000"/>
                                    </p:animScale>
                                  </p:childTnLst>
                                </p:cTn>
                              </p:par>
                              <p:par>
                                <p:cTn id="77" presetID="6" presetClass="emph" presetSubtype="0" fill="hold" nodeType="withEffect">
                                  <p:stCondLst>
                                    <p:cond delay="500"/>
                                  </p:stCondLst>
                                  <p:childTnLst>
                                    <p:animScale>
                                      <p:cBhvr>
                                        <p:cTn id="78" dur="200" fill="hold"/>
                                        <p:tgtEl>
                                          <p:spTgt spid="28"/>
                                        </p:tgtEl>
                                      </p:cBhvr>
                                      <p:by x="95000" y="95000"/>
                                    </p:animScale>
                                  </p:childTnLst>
                                </p:cTn>
                              </p:par>
                            </p:childTnLst>
                          </p:cTn>
                        </p:par>
                        <p:par>
                          <p:cTn id="79" fill="hold">
                            <p:stCondLst>
                              <p:cond delay="3700"/>
                            </p:stCondLst>
                            <p:childTnLst>
                              <p:par>
                                <p:cTn id="80" presetID="42" presetClass="entr" presetSubtype="0" fill="hold" nodeType="after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anim calcmode="lin" valueType="num">
                                      <p:cBhvr>
                                        <p:cTn id="83" dur="500" fill="hold"/>
                                        <p:tgtEl>
                                          <p:spTgt spid="35"/>
                                        </p:tgtEl>
                                        <p:attrNameLst>
                                          <p:attrName>ppt_x</p:attrName>
                                        </p:attrNameLst>
                                      </p:cBhvr>
                                      <p:tavLst>
                                        <p:tav tm="0">
                                          <p:val>
                                            <p:strVal val="#ppt_x"/>
                                          </p:val>
                                        </p:tav>
                                        <p:tav tm="100000">
                                          <p:val>
                                            <p:strVal val="#ppt_x"/>
                                          </p:val>
                                        </p:tav>
                                      </p:tavLst>
                                    </p:anim>
                                    <p:anim calcmode="lin" valueType="num">
                                      <p:cBhvr>
                                        <p:cTn id="84" dur="500" fill="hold"/>
                                        <p:tgtEl>
                                          <p:spTgt spid="35"/>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anim calcmode="lin" valueType="num">
                                      <p:cBhvr>
                                        <p:cTn id="93" dur="500" fill="hold"/>
                                        <p:tgtEl>
                                          <p:spTgt spid="43"/>
                                        </p:tgtEl>
                                        <p:attrNameLst>
                                          <p:attrName>ppt_x</p:attrName>
                                        </p:attrNameLst>
                                      </p:cBhvr>
                                      <p:tavLst>
                                        <p:tav tm="0">
                                          <p:val>
                                            <p:strVal val="#ppt_x"/>
                                          </p:val>
                                        </p:tav>
                                        <p:tav tm="100000">
                                          <p:val>
                                            <p:strVal val="#ppt_x"/>
                                          </p:val>
                                        </p:tav>
                                      </p:tavLst>
                                    </p:anim>
                                    <p:anim calcmode="lin" valueType="num">
                                      <p:cBhvr>
                                        <p:cTn id="94" dur="5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anim calcmode="lin" valueType="num">
                                      <p:cBhvr>
                                        <p:cTn id="98" dur="500" fill="hold"/>
                                        <p:tgtEl>
                                          <p:spTgt spid="47"/>
                                        </p:tgtEl>
                                        <p:attrNameLst>
                                          <p:attrName>ppt_x</p:attrName>
                                        </p:attrNameLst>
                                      </p:cBhvr>
                                      <p:tavLst>
                                        <p:tav tm="0">
                                          <p:val>
                                            <p:strVal val="#ppt_x"/>
                                          </p:val>
                                        </p:tav>
                                        <p:tav tm="100000">
                                          <p:val>
                                            <p:strVal val="#ppt_x"/>
                                          </p:val>
                                        </p:tav>
                                      </p:tavLst>
                                    </p:anim>
                                    <p:anim calcmode="lin" valueType="num">
                                      <p:cBhvr>
                                        <p:cTn id="99" dur="500" fill="hold"/>
                                        <p:tgtEl>
                                          <p:spTgt spid="47"/>
                                        </p:tgtEl>
                                        <p:attrNameLst>
                                          <p:attrName>ppt_y</p:attrName>
                                        </p:attrNameLst>
                                      </p:cBhvr>
                                      <p:tavLst>
                                        <p:tav tm="0">
                                          <p:val>
                                            <p:strVal val="#ppt_y+.1"/>
                                          </p:val>
                                        </p:tav>
                                        <p:tav tm="100000">
                                          <p:val>
                                            <p:strVal val="#ppt_y"/>
                                          </p:val>
                                        </p:tav>
                                      </p:tavLst>
                                    </p:anim>
                                  </p:childTnLst>
                                </p:cTn>
                              </p:par>
                            </p:childTnLst>
                          </p:cTn>
                        </p:par>
                        <p:par>
                          <p:cTn id="100" fill="hold">
                            <p:stCondLst>
                              <p:cond delay="4200"/>
                            </p:stCondLst>
                            <p:childTnLst>
                              <p:par>
                                <p:cTn id="101" presetID="22" presetClass="entr" presetSubtype="1"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up)">
                                      <p:cBhvr>
                                        <p:cTn id="103" dur="500"/>
                                        <p:tgtEl>
                                          <p:spTgt spid="34"/>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up)">
                                      <p:cBhvr>
                                        <p:cTn id="106" dur="500"/>
                                        <p:tgtEl>
                                          <p:spTgt spid="51"/>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wipe(up)">
                                      <p:cBhvr>
                                        <p:cTn id="109" dur="500"/>
                                        <p:tgtEl>
                                          <p:spTgt spid="52"/>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up)">
                                      <p:cBhvr>
                                        <p:cTn id="1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4" grpId="0"/>
      <p:bldP spid="51" grpId="0"/>
      <p:bldP spid="52"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827767" y="1956417"/>
            <a:ext cx="6728417" cy="2426336"/>
            <a:chOff x="1275068" y="2211288"/>
            <a:chExt cx="9897218" cy="3570332"/>
          </a:xfrm>
        </p:grpSpPr>
        <p:sp>
          <p:nvSpPr>
            <p:cNvPr id="11" name="椭圆 10"/>
            <p:cNvSpPr/>
            <p:nvPr/>
          </p:nvSpPr>
          <p:spPr>
            <a:xfrm>
              <a:off x="1275068" y="5122168"/>
              <a:ext cx="8865709" cy="659452"/>
            </a:xfrm>
            <a:prstGeom prst="ellipse">
              <a:avLst/>
            </a:prstGeom>
            <a:gradFill flip="none" rotWithShape="1">
              <a:gsLst>
                <a:gs pos="100000">
                  <a:schemeClr val="bg1">
                    <a:lumMod val="75000"/>
                    <a:alpha val="0"/>
                  </a:schemeClr>
                </a:gs>
                <a:gs pos="29000">
                  <a:schemeClr val="tx1">
                    <a:alpha val="18000"/>
                  </a:schemeClr>
                </a:gs>
                <a:gs pos="0">
                  <a:schemeClr val="tx1">
                    <a:alpha val="30000"/>
                  </a:schemeClr>
                </a:gs>
              </a:gsLst>
              <a:path path="shape">
                <a:fillToRect l="50000" t="50000" r="50000" b="5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2" name="任意多边形 11"/>
            <p:cNvSpPr/>
            <p:nvPr/>
          </p:nvSpPr>
          <p:spPr>
            <a:xfrm rot="19669228">
              <a:off x="3037936" y="2211288"/>
              <a:ext cx="8134350" cy="3473724"/>
            </a:xfrm>
            <a:custGeom>
              <a:avLst/>
              <a:gdLst>
                <a:gd name="connsiteX0" fmla="*/ 371475 w 8134350"/>
                <a:gd name="connsiteY0" fmla="*/ 0 h 3473725"/>
                <a:gd name="connsiteX1" fmla="*/ 3680363 w 8134350"/>
                <a:gd name="connsiteY1" fmla="*/ 0 h 3473725"/>
                <a:gd name="connsiteX2" fmla="*/ 4051838 w 8134350"/>
                <a:gd name="connsiteY2" fmla="*/ 371475 h 3473725"/>
                <a:gd name="connsiteX3" fmla="*/ 4051838 w 8134350"/>
                <a:gd name="connsiteY3" fmla="*/ 371477 h 3473725"/>
                <a:gd name="connsiteX4" fmla="*/ 4051838 w 8134350"/>
                <a:gd name="connsiteY4" fmla="*/ 2267624 h 3473725"/>
                <a:gd name="connsiteX5" fmla="*/ 6989250 w 8134350"/>
                <a:gd name="connsiteY5" fmla="*/ 2267624 h 3473725"/>
                <a:gd name="connsiteX6" fmla="*/ 7009698 w 8134350"/>
                <a:gd name="connsiteY6" fmla="*/ 2269686 h 3473725"/>
                <a:gd name="connsiteX7" fmla="*/ 7009698 w 8134350"/>
                <a:gd name="connsiteY7" fmla="*/ 1961252 h 3473725"/>
                <a:gd name="connsiteX8" fmla="*/ 7012047 w 8134350"/>
                <a:gd name="connsiteY8" fmla="*/ 1930538 h 3473725"/>
                <a:gd name="connsiteX9" fmla="*/ 7015807 w 8134350"/>
                <a:gd name="connsiteY9" fmla="*/ 1914575 h 3473725"/>
                <a:gd name="connsiteX10" fmla="*/ 7016792 w 8134350"/>
                <a:gd name="connsiteY10" fmla="*/ 1908843 h 3473725"/>
                <a:gd name="connsiteX11" fmla="*/ 7017969 w 8134350"/>
                <a:gd name="connsiteY11" fmla="*/ 1905400 h 3473725"/>
                <a:gd name="connsiteX12" fmla="*/ 7018786 w 8134350"/>
                <a:gd name="connsiteY12" fmla="*/ 1901931 h 3473725"/>
                <a:gd name="connsiteX13" fmla="*/ 7020948 w 8134350"/>
                <a:gd name="connsiteY13" fmla="*/ 1896681 h 3473725"/>
                <a:gd name="connsiteX14" fmla="*/ 7026411 w 8134350"/>
                <a:gd name="connsiteY14" fmla="*/ 1880696 h 3473725"/>
                <a:gd name="connsiteX15" fmla="*/ 7140860 w 8134350"/>
                <a:gd name="connsiteY15" fmla="*/ 1805626 h 3473725"/>
                <a:gd name="connsiteX16" fmla="*/ 7184389 w 8134350"/>
                <a:gd name="connsiteY16" fmla="*/ 1824914 h 3473725"/>
                <a:gd name="connsiteX17" fmla="*/ 8076507 w 8134350"/>
                <a:gd name="connsiteY17" fmla="*/ 2503656 h 3473725"/>
                <a:gd name="connsiteX18" fmla="*/ 8134063 w 8134350"/>
                <a:gd name="connsiteY18" fmla="*/ 2625031 h 3473725"/>
                <a:gd name="connsiteX19" fmla="*/ 8134030 w 8134350"/>
                <a:gd name="connsiteY19" fmla="*/ 2647103 h 3473725"/>
                <a:gd name="connsiteX20" fmla="*/ 8133955 w 8134350"/>
                <a:gd name="connsiteY20" fmla="*/ 2647768 h 3473725"/>
                <a:gd name="connsiteX21" fmla="*/ 8134063 w 8134350"/>
                <a:gd name="connsiteY21" fmla="*/ 2653167 h 3473725"/>
                <a:gd name="connsiteX22" fmla="*/ 8076507 w 8134350"/>
                <a:gd name="connsiteY22" fmla="*/ 2774542 h 3473725"/>
                <a:gd name="connsiteX23" fmla="*/ 7184389 w 8134350"/>
                <a:gd name="connsiteY23" fmla="*/ 3453283 h 3473725"/>
                <a:gd name="connsiteX24" fmla="*/ 7040099 w 8134350"/>
                <a:gd name="connsiteY24" fmla="*/ 3422552 h 3473725"/>
                <a:gd name="connsiteX25" fmla="*/ 7033235 w 8134350"/>
                <a:gd name="connsiteY25" fmla="*/ 3409989 h 3473725"/>
                <a:gd name="connsiteX26" fmla="*/ 7029448 w 8134350"/>
                <a:gd name="connsiteY26" fmla="*/ 3403942 h 3473725"/>
                <a:gd name="connsiteX27" fmla="*/ 7027973 w 8134350"/>
                <a:gd name="connsiteY27" fmla="*/ 3400360 h 3473725"/>
                <a:gd name="connsiteX28" fmla="*/ 7026411 w 8134350"/>
                <a:gd name="connsiteY28" fmla="*/ 3397501 h 3473725"/>
                <a:gd name="connsiteX29" fmla="*/ 7024537 w 8134350"/>
                <a:gd name="connsiteY29" fmla="*/ 3392018 h 3473725"/>
                <a:gd name="connsiteX30" fmla="*/ 7018786 w 8134350"/>
                <a:gd name="connsiteY30" fmla="*/ 3378055 h 3473725"/>
                <a:gd name="connsiteX31" fmla="*/ 7009698 w 8134350"/>
                <a:gd name="connsiteY31" fmla="*/ 3318734 h 3473725"/>
                <a:gd name="connsiteX32" fmla="*/ 7009698 w 8134350"/>
                <a:gd name="connsiteY32" fmla="*/ 3008513 h 3473725"/>
                <a:gd name="connsiteX33" fmla="*/ 6989250 w 8134350"/>
                <a:gd name="connsiteY33" fmla="*/ 3010574 h 3473725"/>
                <a:gd name="connsiteX34" fmla="*/ 3680362 w 8134350"/>
                <a:gd name="connsiteY34" fmla="*/ 3010574 h 3473725"/>
                <a:gd name="connsiteX35" fmla="*/ 3308887 w 8134350"/>
                <a:gd name="connsiteY35" fmla="*/ 2639099 h 3473725"/>
                <a:gd name="connsiteX36" fmla="*/ 3308888 w 8134350"/>
                <a:gd name="connsiteY36" fmla="*/ 2639094 h 3473725"/>
                <a:gd name="connsiteX37" fmla="*/ 3308888 w 8134350"/>
                <a:gd name="connsiteY37" fmla="*/ 742950 h 3473725"/>
                <a:gd name="connsiteX38" fmla="*/ 371475 w 8134350"/>
                <a:gd name="connsiteY38" fmla="*/ 742950 h 3473725"/>
                <a:gd name="connsiteX39" fmla="*/ 0 w 8134350"/>
                <a:gd name="connsiteY39" fmla="*/ 371475 h 3473725"/>
                <a:gd name="connsiteX40" fmla="*/ 371475 w 8134350"/>
                <a:gd name="connsiteY40" fmla="*/ 0 h 347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34350" h="3473725">
                  <a:moveTo>
                    <a:pt x="371475" y="0"/>
                  </a:moveTo>
                  <a:lnTo>
                    <a:pt x="3680363" y="0"/>
                  </a:lnTo>
                  <a:cubicBezTo>
                    <a:pt x="3885523" y="0"/>
                    <a:pt x="4051838" y="166315"/>
                    <a:pt x="4051838" y="371475"/>
                  </a:cubicBezTo>
                  <a:lnTo>
                    <a:pt x="4051838" y="371477"/>
                  </a:lnTo>
                  <a:lnTo>
                    <a:pt x="4051838" y="2267624"/>
                  </a:lnTo>
                  <a:lnTo>
                    <a:pt x="6989250" y="2267624"/>
                  </a:lnTo>
                  <a:lnTo>
                    <a:pt x="7009698" y="2269686"/>
                  </a:lnTo>
                  <a:lnTo>
                    <a:pt x="7009698" y="1961252"/>
                  </a:lnTo>
                  <a:cubicBezTo>
                    <a:pt x="7009698" y="1950731"/>
                    <a:pt x="7010507" y="1940459"/>
                    <a:pt x="7012047" y="1930538"/>
                  </a:cubicBezTo>
                  <a:lnTo>
                    <a:pt x="7015807" y="1914575"/>
                  </a:lnTo>
                  <a:lnTo>
                    <a:pt x="7016792" y="1908843"/>
                  </a:lnTo>
                  <a:lnTo>
                    <a:pt x="7017969" y="1905400"/>
                  </a:lnTo>
                  <a:lnTo>
                    <a:pt x="7018786" y="1901931"/>
                  </a:lnTo>
                  <a:lnTo>
                    <a:pt x="7020948" y="1896681"/>
                  </a:lnTo>
                  <a:lnTo>
                    <a:pt x="7026411" y="1880696"/>
                  </a:lnTo>
                  <a:cubicBezTo>
                    <a:pt x="7050362" y="1826027"/>
                    <a:pt x="7096135" y="1798312"/>
                    <a:pt x="7140860" y="1805626"/>
                  </a:cubicBezTo>
                  <a:cubicBezTo>
                    <a:pt x="7155769" y="1808064"/>
                    <a:pt x="7170560" y="1814393"/>
                    <a:pt x="7184389" y="1824914"/>
                  </a:cubicBezTo>
                  <a:lnTo>
                    <a:pt x="8076507" y="2503656"/>
                  </a:lnTo>
                  <a:cubicBezTo>
                    <a:pt x="8111078" y="2529958"/>
                    <a:pt x="8131446" y="2576230"/>
                    <a:pt x="8134063" y="2625031"/>
                  </a:cubicBezTo>
                  <a:cubicBezTo>
                    <a:pt x="8134455" y="2632351"/>
                    <a:pt x="8134449" y="2639728"/>
                    <a:pt x="8134030" y="2647103"/>
                  </a:cubicBezTo>
                  <a:lnTo>
                    <a:pt x="8133955" y="2647768"/>
                  </a:lnTo>
                  <a:lnTo>
                    <a:pt x="8134063" y="2653167"/>
                  </a:lnTo>
                  <a:cubicBezTo>
                    <a:pt x="8131446" y="2701968"/>
                    <a:pt x="8111078" y="2748240"/>
                    <a:pt x="8076507" y="2774542"/>
                  </a:cubicBezTo>
                  <a:lnTo>
                    <a:pt x="7184389" y="3453283"/>
                  </a:lnTo>
                  <a:cubicBezTo>
                    <a:pt x="7135990" y="3490106"/>
                    <a:pt x="7075788" y="3475588"/>
                    <a:pt x="7040099" y="3422552"/>
                  </a:cubicBezTo>
                  <a:lnTo>
                    <a:pt x="7033235" y="3409989"/>
                  </a:lnTo>
                  <a:lnTo>
                    <a:pt x="7029448" y="3403942"/>
                  </a:lnTo>
                  <a:lnTo>
                    <a:pt x="7027973" y="3400360"/>
                  </a:lnTo>
                  <a:lnTo>
                    <a:pt x="7026411" y="3397501"/>
                  </a:lnTo>
                  <a:lnTo>
                    <a:pt x="7024537" y="3392018"/>
                  </a:lnTo>
                  <a:lnTo>
                    <a:pt x="7018786" y="3378055"/>
                  </a:lnTo>
                  <a:cubicBezTo>
                    <a:pt x="7012934" y="3359822"/>
                    <a:pt x="7009698" y="3339776"/>
                    <a:pt x="7009698" y="3318734"/>
                  </a:cubicBezTo>
                  <a:lnTo>
                    <a:pt x="7009698" y="3008513"/>
                  </a:lnTo>
                  <a:lnTo>
                    <a:pt x="6989250" y="3010574"/>
                  </a:lnTo>
                  <a:lnTo>
                    <a:pt x="3680362" y="3010574"/>
                  </a:lnTo>
                  <a:cubicBezTo>
                    <a:pt x="3475202" y="3010574"/>
                    <a:pt x="3308887" y="2844259"/>
                    <a:pt x="3308887" y="2639099"/>
                  </a:cubicBezTo>
                  <a:lnTo>
                    <a:pt x="3308888" y="2639094"/>
                  </a:lnTo>
                  <a:lnTo>
                    <a:pt x="3308888" y="742950"/>
                  </a:lnTo>
                  <a:lnTo>
                    <a:pt x="371475" y="742950"/>
                  </a:lnTo>
                  <a:cubicBezTo>
                    <a:pt x="166315" y="742950"/>
                    <a:pt x="0" y="576635"/>
                    <a:pt x="0" y="371475"/>
                  </a:cubicBezTo>
                  <a:cubicBezTo>
                    <a:pt x="0" y="166315"/>
                    <a:pt x="166315" y="0"/>
                    <a:pt x="371475" y="0"/>
                  </a:cubicBezTo>
                  <a:close/>
                </a:path>
              </a:pathLst>
            </a:custGeom>
            <a:gradFill>
              <a:gsLst>
                <a:gs pos="85500">
                  <a:schemeClr val="bg1">
                    <a:lumMod val="75000"/>
                  </a:schemeClr>
                </a:gs>
                <a:gs pos="71000">
                  <a:schemeClr val="bg1">
                    <a:lumMod val="95000"/>
                  </a:schemeClr>
                </a:gs>
                <a:gs pos="54000">
                  <a:schemeClr val="bg1">
                    <a:lumMod val="75000"/>
                  </a:schemeClr>
                </a:gs>
                <a:gs pos="37000">
                  <a:schemeClr val="bg1">
                    <a:lumMod val="95000"/>
                  </a:schemeClr>
                </a:gs>
                <a:gs pos="19000">
                  <a:schemeClr val="bg1">
                    <a:lumMod val="75000"/>
                  </a:schemeClr>
                </a:gs>
                <a:gs pos="100000">
                  <a:schemeClr val="bg1">
                    <a:lumMod val="95000"/>
                  </a:schemeClr>
                </a:gs>
                <a:gs pos="0">
                  <a:schemeClr val="bg1">
                    <a:lumMod val="95000"/>
                  </a:schemeClr>
                </a:gs>
              </a:gsLst>
              <a:lin ang="6000000" scaled="0"/>
            </a:gradFill>
            <a:ln w="31750">
              <a:noFill/>
            </a:ln>
            <a:effectLst>
              <a:outerShdw blurRad="50800" dist="38100" dir="2700000" algn="tl" rotWithShape="0">
                <a:prstClr val="black">
                  <a:alpha val="40000"/>
                </a:prstClr>
              </a:outerShdw>
            </a:effectLst>
            <a:scene3d>
              <a:camera prst="perspectiveRelaxedModerately"/>
              <a:lightRig rig="threePt" dir="t">
                <a:rot lat="0" lon="0" rev="0"/>
              </a:lightRig>
            </a:scene3d>
            <a:sp3d extrusionH="368300" prstMaterial="matte">
              <a:extrusionClr>
                <a:schemeClr val="bg1">
                  <a:lumMod val="65000"/>
                </a:schemeClr>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13" name="组合 12"/>
          <p:cNvGrpSpPr/>
          <p:nvPr/>
        </p:nvGrpSpPr>
        <p:grpSpPr>
          <a:xfrm>
            <a:off x="2034493" y="3135691"/>
            <a:ext cx="661709" cy="661470"/>
            <a:chOff x="2392531" y="3776590"/>
            <a:chExt cx="882164" cy="882164"/>
          </a:xfrm>
        </p:grpSpPr>
        <p:sp>
          <p:nvSpPr>
            <p:cNvPr id="14" name="椭圆 13"/>
            <p:cNvSpPr/>
            <p:nvPr/>
          </p:nvSpPr>
          <p:spPr>
            <a:xfrm>
              <a:off x="2392531" y="3776590"/>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grpSp>
          <p:nvGrpSpPr>
            <p:cNvPr id="15" name="组合 14"/>
            <p:cNvGrpSpPr/>
            <p:nvPr/>
          </p:nvGrpSpPr>
          <p:grpSpPr>
            <a:xfrm>
              <a:off x="2556766" y="3937626"/>
              <a:ext cx="534134" cy="616723"/>
              <a:chOff x="2693291" y="3851188"/>
              <a:chExt cx="534134" cy="616723"/>
            </a:xfrm>
          </p:grpSpPr>
          <p:sp>
            <p:nvSpPr>
              <p:cNvPr id="16" name="文本框 17"/>
              <p:cNvSpPr txBox="1"/>
              <p:nvPr/>
            </p:nvSpPr>
            <p:spPr>
              <a:xfrm>
                <a:off x="2693291" y="3851188"/>
                <a:ext cx="528293" cy="492557"/>
              </a:xfrm>
              <a:prstGeom prst="rect">
                <a:avLst/>
              </a:prstGeom>
              <a:noFill/>
            </p:spPr>
            <p:txBody>
              <a:bodyPr wrap="square" rtlCol="0">
                <a:spAutoFit/>
              </a:bodyPr>
              <a:lstStyle/>
              <a:p>
                <a:pPr algn="ctr"/>
                <a:r>
                  <a:rPr lang="en-US" altLang="zh-CN" sz="1800" dirty="0">
                    <a:solidFill>
                      <a:srgbClr val="C00000"/>
                    </a:solidFill>
                    <a:latin typeface="Impact" panose="020B0806030902050204" pitchFamily="34" charset="0"/>
                  </a:rPr>
                  <a:t>01</a:t>
                </a:r>
                <a:endParaRPr lang="zh-CN" altLang="en-US" sz="1800" dirty="0">
                  <a:solidFill>
                    <a:srgbClr val="C00000"/>
                  </a:solidFill>
                  <a:latin typeface="Impact" panose="020B0806030902050204" pitchFamily="34" charset="0"/>
                </a:endParaRPr>
              </a:p>
            </p:txBody>
          </p:sp>
          <p:sp>
            <p:nvSpPr>
              <p:cNvPr id="17" name="文本框 18"/>
              <p:cNvSpPr txBox="1"/>
              <p:nvPr/>
            </p:nvSpPr>
            <p:spPr>
              <a:xfrm>
                <a:off x="2693291" y="4160064"/>
                <a:ext cx="534134" cy="307847"/>
              </a:xfrm>
              <a:prstGeom prst="rect">
                <a:avLst/>
              </a:prstGeom>
              <a:noFill/>
            </p:spPr>
            <p:txBody>
              <a:bodyPr wrap="square" rtlCol="0">
                <a:spAutoFit/>
              </a:bodyPr>
              <a:lstStyle/>
              <a:p>
                <a:pPr algn="ctr"/>
                <a:r>
                  <a:rPr lang="en-US" altLang="zh-CN" sz="900" dirty="0">
                    <a:solidFill>
                      <a:srgbClr val="C00000"/>
                    </a:solidFill>
                    <a:latin typeface="LiHei Pro" panose="020B0500000000000000" pitchFamily="34" charset="-122"/>
                    <a:ea typeface="LiHei Pro" panose="020B0500000000000000" pitchFamily="34" charset="-122"/>
                  </a:rPr>
                  <a:t>ITEM</a:t>
                </a:r>
                <a:endParaRPr lang="zh-CN" altLang="en-US" sz="900" dirty="0">
                  <a:solidFill>
                    <a:srgbClr val="C00000"/>
                  </a:solidFill>
                  <a:latin typeface="LiHei Pro" panose="020B0500000000000000" pitchFamily="34" charset="-122"/>
                  <a:ea typeface="LiHei Pro" panose="020B0500000000000000" pitchFamily="34" charset="-122"/>
                </a:endParaRPr>
              </a:p>
            </p:txBody>
          </p:sp>
        </p:grpSp>
      </p:grpSp>
      <p:grpSp>
        <p:nvGrpSpPr>
          <p:cNvPr id="18" name="组合 17"/>
          <p:cNvGrpSpPr/>
          <p:nvPr/>
        </p:nvGrpSpPr>
        <p:grpSpPr>
          <a:xfrm>
            <a:off x="3783512" y="2083722"/>
            <a:ext cx="661709" cy="661470"/>
            <a:chOff x="4724252" y="2373641"/>
            <a:chExt cx="882164" cy="882164"/>
          </a:xfrm>
        </p:grpSpPr>
        <p:sp>
          <p:nvSpPr>
            <p:cNvPr id="19" name="椭圆 18"/>
            <p:cNvSpPr/>
            <p:nvPr/>
          </p:nvSpPr>
          <p:spPr>
            <a:xfrm>
              <a:off x="4724252" y="2373641"/>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grpSp>
          <p:nvGrpSpPr>
            <p:cNvPr id="20" name="组合 19"/>
            <p:cNvGrpSpPr/>
            <p:nvPr/>
          </p:nvGrpSpPr>
          <p:grpSpPr>
            <a:xfrm>
              <a:off x="4898266" y="2524255"/>
              <a:ext cx="565661" cy="616722"/>
              <a:chOff x="2693290" y="3851188"/>
              <a:chExt cx="565661" cy="616722"/>
            </a:xfrm>
          </p:grpSpPr>
          <p:sp>
            <p:nvSpPr>
              <p:cNvPr id="21" name="文本框 21"/>
              <p:cNvSpPr txBox="1"/>
              <p:nvPr/>
            </p:nvSpPr>
            <p:spPr>
              <a:xfrm>
                <a:off x="2693290" y="3851188"/>
                <a:ext cx="565661" cy="492557"/>
              </a:xfrm>
              <a:prstGeom prst="rect">
                <a:avLst/>
              </a:prstGeom>
              <a:noFill/>
            </p:spPr>
            <p:txBody>
              <a:bodyPr wrap="square" rtlCol="0">
                <a:spAutoFit/>
              </a:bodyPr>
              <a:lstStyle/>
              <a:p>
                <a:pPr algn="ctr"/>
                <a:r>
                  <a:rPr lang="en-US" altLang="zh-CN" sz="1800" dirty="0">
                    <a:solidFill>
                      <a:srgbClr val="C00000"/>
                    </a:solidFill>
                    <a:latin typeface="Impact" panose="020B0806030902050204" pitchFamily="34" charset="0"/>
                  </a:rPr>
                  <a:t>02</a:t>
                </a:r>
                <a:endParaRPr lang="zh-CN" altLang="en-US" sz="1800" dirty="0">
                  <a:solidFill>
                    <a:srgbClr val="C00000"/>
                  </a:solidFill>
                  <a:latin typeface="Impact" panose="020B0806030902050204" pitchFamily="34" charset="0"/>
                </a:endParaRPr>
              </a:p>
            </p:txBody>
          </p:sp>
          <p:sp>
            <p:nvSpPr>
              <p:cNvPr id="22" name="文本框 22"/>
              <p:cNvSpPr txBox="1"/>
              <p:nvPr/>
            </p:nvSpPr>
            <p:spPr>
              <a:xfrm>
                <a:off x="2693291" y="4160063"/>
                <a:ext cx="534134" cy="307847"/>
              </a:xfrm>
              <a:prstGeom prst="rect">
                <a:avLst/>
              </a:prstGeom>
              <a:noFill/>
            </p:spPr>
            <p:txBody>
              <a:bodyPr wrap="square" rtlCol="0">
                <a:spAutoFit/>
              </a:bodyPr>
              <a:lstStyle/>
              <a:p>
                <a:pPr algn="ctr"/>
                <a:r>
                  <a:rPr lang="en-US" altLang="zh-CN" sz="900" dirty="0">
                    <a:solidFill>
                      <a:srgbClr val="C00000"/>
                    </a:solidFill>
                    <a:latin typeface="LiHei Pro" panose="020B0500000000000000" pitchFamily="34" charset="-122"/>
                    <a:ea typeface="LiHei Pro" panose="020B0500000000000000" pitchFamily="34" charset="-122"/>
                  </a:rPr>
                  <a:t>ITEM</a:t>
                </a:r>
                <a:endParaRPr lang="zh-CN" altLang="en-US" sz="900" dirty="0">
                  <a:solidFill>
                    <a:srgbClr val="C00000"/>
                  </a:solidFill>
                  <a:latin typeface="LiHei Pro" panose="020B0500000000000000" pitchFamily="34" charset="-122"/>
                  <a:ea typeface="LiHei Pro" panose="020B0500000000000000" pitchFamily="34" charset="-122"/>
                </a:endParaRPr>
              </a:p>
            </p:txBody>
          </p:sp>
        </p:grpSp>
      </p:grpSp>
      <p:grpSp>
        <p:nvGrpSpPr>
          <p:cNvPr id="23" name="组合 22"/>
          <p:cNvGrpSpPr/>
          <p:nvPr/>
        </p:nvGrpSpPr>
        <p:grpSpPr>
          <a:xfrm>
            <a:off x="4526523" y="3135691"/>
            <a:ext cx="661709" cy="661470"/>
            <a:chOff x="5714805" y="3776590"/>
            <a:chExt cx="882164" cy="882164"/>
          </a:xfrm>
        </p:grpSpPr>
        <p:sp>
          <p:nvSpPr>
            <p:cNvPr id="24" name="椭圆 23"/>
            <p:cNvSpPr/>
            <p:nvPr/>
          </p:nvSpPr>
          <p:spPr>
            <a:xfrm>
              <a:off x="5714805" y="3776590"/>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grpSp>
          <p:nvGrpSpPr>
            <p:cNvPr id="25" name="组合 24"/>
            <p:cNvGrpSpPr/>
            <p:nvPr/>
          </p:nvGrpSpPr>
          <p:grpSpPr>
            <a:xfrm>
              <a:off x="5830820" y="3919233"/>
              <a:ext cx="630671" cy="622223"/>
              <a:chOff x="2635291" y="3845687"/>
              <a:chExt cx="630671" cy="622223"/>
            </a:xfrm>
          </p:grpSpPr>
          <p:sp>
            <p:nvSpPr>
              <p:cNvPr id="26" name="文本框 24"/>
              <p:cNvSpPr txBox="1"/>
              <p:nvPr/>
            </p:nvSpPr>
            <p:spPr>
              <a:xfrm>
                <a:off x="2635291" y="3845687"/>
                <a:ext cx="630671" cy="492557"/>
              </a:xfrm>
              <a:prstGeom prst="rect">
                <a:avLst/>
              </a:prstGeom>
              <a:noFill/>
            </p:spPr>
            <p:txBody>
              <a:bodyPr wrap="square" rtlCol="0">
                <a:spAutoFit/>
              </a:bodyPr>
              <a:lstStyle/>
              <a:p>
                <a:pPr algn="ctr"/>
                <a:r>
                  <a:rPr lang="en-US" altLang="zh-CN" sz="1800" dirty="0">
                    <a:solidFill>
                      <a:srgbClr val="C00000"/>
                    </a:solidFill>
                    <a:latin typeface="Impact" panose="020B0806030902050204" pitchFamily="34" charset="0"/>
                  </a:rPr>
                  <a:t>03</a:t>
                </a:r>
                <a:endParaRPr lang="zh-CN" altLang="en-US" sz="1800" dirty="0">
                  <a:solidFill>
                    <a:srgbClr val="C00000"/>
                  </a:solidFill>
                  <a:latin typeface="Impact" panose="020B0806030902050204" pitchFamily="34" charset="0"/>
                </a:endParaRPr>
              </a:p>
            </p:txBody>
          </p:sp>
          <p:sp>
            <p:nvSpPr>
              <p:cNvPr id="27" name="文本框 25"/>
              <p:cNvSpPr txBox="1"/>
              <p:nvPr/>
            </p:nvSpPr>
            <p:spPr>
              <a:xfrm>
                <a:off x="2693291" y="4160063"/>
                <a:ext cx="534134" cy="307847"/>
              </a:xfrm>
              <a:prstGeom prst="rect">
                <a:avLst/>
              </a:prstGeom>
              <a:noFill/>
            </p:spPr>
            <p:txBody>
              <a:bodyPr wrap="square" rtlCol="0">
                <a:spAutoFit/>
              </a:bodyPr>
              <a:lstStyle/>
              <a:p>
                <a:pPr algn="ctr"/>
                <a:r>
                  <a:rPr lang="en-US" altLang="zh-CN" sz="900" dirty="0">
                    <a:solidFill>
                      <a:srgbClr val="C00000"/>
                    </a:solidFill>
                    <a:latin typeface="LiHei Pro" panose="020B0500000000000000" pitchFamily="34" charset="-122"/>
                    <a:ea typeface="LiHei Pro" panose="020B0500000000000000" pitchFamily="34" charset="-122"/>
                  </a:rPr>
                  <a:t>ITEM</a:t>
                </a:r>
                <a:endParaRPr lang="zh-CN" altLang="en-US" sz="900" dirty="0">
                  <a:solidFill>
                    <a:srgbClr val="C00000"/>
                  </a:solidFill>
                  <a:latin typeface="LiHei Pro" panose="020B0500000000000000" pitchFamily="34" charset="-122"/>
                  <a:ea typeface="LiHei Pro" panose="020B0500000000000000" pitchFamily="34" charset="-122"/>
                </a:endParaRPr>
              </a:p>
            </p:txBody>
          </p:sp>
        </p:grpSp>
      </p:grpSp>
      <p:grpSp>
        <p:nvGrpSpPr>
          <p:cNvPr id="28" name="组合 27"/>
          <p:cNvGrpSpPr/>
          <p:nvPr/>
        </p:nvGrpSpPr>
        <p:grpSpPr>
          <a:xfrm>
            <a:off x="6393457" y="1940802"/>
            <a:ext cx="661709" cy="661470"/>
            <a:chOff x="8203726" y="2183036"/>
            <a:chExt cx="882164" cy="882164"/>
          </a:xfrm>
        </p:grpSpPr>
        <p:sp>
          <p:nvSpPr>
            <p:cNvPr id="29" name="椭圆 28"/>
            <p:cNvSpPr/>
            <p:nvPr/>
          </p:nvSpPr>
          <p:spPr>
            <a:xfrm>
              <a:off x="8203726" y="2183036"/>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grpSp>
          <p:nvGrpSpPr>
            <p:cNvPr id="30" name="组合 29"/>
            <p:cNvGrpSpPr/>
            <p:nvPr/>
          </p:nvGrpSpPr>
          <p:grpSpPr>
            <a:xfrm>
              <a:off x="8364352" y="2340570"/>
              <a:ext cx="620052" cy="607332"/>
              <a:chOff x="2679902" y="3860578"/>
              <a:chExt cx="620052" cy="607332"/>
            </a:xfrm>
          </p:grpSpPr>
          <p:sp>
            <p:nvSpPr>
              <p:cNvPr id="31" name="文本框 27"/>
              <p:cNvSpPr txBox="1"/>
              <p:nvPr/>
            </p:nvSpPr>
            <p:spPr>
              <a:xfrm>
                <a:off x="2679902" y="3860578"/>
                <a:ext cx="620052" cy="492557"/>
              </a:xfrm>
              <a:prstGeom prst="rect">
                <a:avLst/>
              </a:prstGeom>
              <a:noFill/>
            </p:spPr>
            <p:txBody>
              <a:bodyPr wrap="square" rtlCol="0">
                <a:spAutoFit/>
              </a:bodyPr>
              <a:lstStyle/>
              <a:p>
                <a:pPr algn="ctr"/>
                <a:r>
                  <a:rPr lang="en-US" altLang="zh-CN" sz="1800" dirty="0">
                    <a:solidFill>
                      <a:srgbClr val="C00000"/>
                    </a:solidFill>
                    <a:latin typeface="Impact" panose="020B0806030902050204" pitchFamily="34" charset="0"/>
                  </a:rPr>
                  <a:t>04</a:t>
                </a:r>
                <a:endParaRPr lang="zh-CN" altLang="en-US" sz="1800" dirty="0">
                  <a:solidFill>
                    <a:srgbClr val="C00000"/>
                  </a:solidFill>
                  <a:latin typeface="Impact" panose="020B0806030902050204" pitchFamily="34" charset="0"/>
                </a:endParaRPr>
              </a:p>
            </p:txBody>
          </p:sp>
          <p:sp>
            <p:nvSpPr>
              <p:cNvPr id="32" name="文本框 28"/>
              <p:cNvSpPr txBox="1"/>
              <p:nvPr/>
            </p:nvSpPr>
            <p:spPr>
              <a:xfrm>
                <a:off x="2693291" y="4160063"/>
                <a:ext cx="534134" cy="307847"/>
              </a:xfrm>
              <a:prstGeom prst="rect">
                <a:avLst/>
              </a:prstGeom>
              <a:noFill/>
            </p:spPr>
            <p:txBody>
              <a:bodyPr wrap="square" rtlCol="0">
                <a:spAutoFit/>
              </a:bodyPr>
              <a:lstStyle/>
              <a:p>
                <a:pPr algn="ctr"/>
                <a:r>
                  <a:rPr lang="en-US" altLang="zh-CN" sz="900" dirty="0">
                    <a:solidFill>
                      <a:srgbClr val="C00000"/>
                    </a:solidFill>
                    <a:latin typeface="LiHei Pro" panose="020B0500000000000000" pitchFamily="34" charset="-122"/>
                    <a:ea typeface="LiHei Pro" panose="020B0500000000000000" pitchFamily="34" charset="-122"/>
                  </a:rPr>
                  <a:t>ITEM</a:t>
                </a:r>
                <a:endParaRPr lang="zh-CN" altLang="en-US" sz="900" dirty="0">
                  <a:solidFill>
                    <a:srgbClr val="C00000"/>
                  </a:solidFill>
                  <a:latin typeface="LiHei Pro" panose="020B0500000000000000" pitchFamily="34" charset="-122"/>
                  <a:ea typeface="LiHei Pro" panose="020B0500000000000000" pitchFamily="34" charset="-122"/>
                </a:endParaRPr>
              </a:p>
            </p:txBody>
          </p:sp>
        </p:grpSp>
      </p:grpSp>
      <p:grpSp>
        <p:nvGrpSpPr>
          <p:cNvPr id="33" name="组合 32"/>
          <p:cNvGrpSpPr/>
          <p:nvPr/>
        </p:nvGrpSpPr>
        <p:grpSpPr>
          <a:xfrm>
            <a:off x="1964360" y="3028447"/>
            <a:ext cx="801748" cy="1397839"/>
            <a:chOff x="2499058" y="3318525"/>
            <a:chExt cx="1068858" cy="1864217"/>
          </a:xfrm>
        </p:grpSpPr>
        <p:sp>
          <p:nvSpPr>
            <p:cNvPr id="34" name="弧形 33"/>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solidFill>
                  <a:prstClr val="black"/>
                </a:solidFill>
              </a:endParaRPr>
            </a:p>
          </p:txBody>
        </p:sp>
        <p:sp>
          <p:nvSpPr>
            <p:cNvPr id="35" name="椭圆 34"/>
            <p:cNvSpPr/>
            <p:nvPr/>
          </p:nvSpPr>
          <p:spPr>
            <a:xfrm>
              <a:off x="3009485" y="3318525"/>
              <a:ext cx="93725" cy="937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6" name="任意多边形 35"/>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7" name="椭圆 36"/>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38" name="组合 37"/>
          <p:cNvGrpSpPr/>
          <p:nvPr/>
        </p:nvGrpSpPr>
        <p:grpSpPr>
          <a:xfrm>
            <a:off x="4451626" y="3028447"/>
            <a:ext cx="801748" cy="1397839"/>
            <a:chOff x="2499058" y="3318525"/>
            <a:chExt cx="1068858" cy="1864217"/>
          </a:xfrm>
        </p:grpSpPr>
        <p:sp>
          <p:nvSpPr>
            <p:cNvPr id="39" name="弧形 38"/>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solidFill>
                  <a:prstClr val="black"/>
                </a:solidFill>
              </a:endParaRPr>
            </a:p>
          </p:txBody>
        </p:sp>
        <p:sp>
          <p:nvSpPr>
            <p:cNvPr id="40" name="椭圆 39"/>
            <p:cNvSpPr/>
            <p:nvPr/>
          </p:nvSpPr>
          <p:spPr>
            <a:xfrm>
              <a:off x="3009485" y="3318525"/>
              <a:ext cx="93725" cy="937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1" name="任意多边形 40"/>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2" name="椭圆 41"/>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43" name="组合 42"/>
          <p:cNvGrpSpPr/>
          <p:nvPr/>
        </p:nvGrpSpPr>
        <p:grpSpPr>
          <a:xfrm flipH="1" flipV="1">
            <a:off x="3737927" y="1468285"/>
            <a:ext cx="801748" cy="1397839"/>
            <a:chOff x="2499058" y="3318525"/>
            <a:chExt cx="1068858" cy="1864217"/>
          </a:xfrm>
        </p:grpSpPr>
        <p:sp>
          <p:nvSpPr>
            <p:cNvPr id="44" name="弧形 43"/>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solidFill>
                  <a:prstClr val="black"/>
                </a:solidFill>
              </a:endParaRPr>
            </a:p>
          </p:txBody>
        </p:sp>
        <p:sp>
          <p:nvSpPr>
            <p:cNvPr id="45" name="椭圆 44"/>
            <p:cNvSpPr/>
            <p:nvPr/>
          </p:nvSpPr>
          <p:spPr>
            <a:xfrm>
              <a:off x="3009485" y="3318525"/>
              <a:ext cx="93725" cy="937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46" name="任意多边形 45"/>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7" name="椭圆 46"/>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48" name="组合 47"/>
          <p:cNvGrpSpPr/>
          <p:nvPr/>
        </p:nvGrpSpPr>
        <p:grpSpPr>
          <a:xfrm flipH="1" flipV="1">
            <a:off x="6327614" y="1316398"/>
            <a:ext cx="801748" cy="1397839"/>
            <a:chOff x="2499058" y="3318525"/>
            <a:chExt cx="1068858" cy="1864217"/>
          </a:xfrm>
        </p:grpSpPr>
        <p:sp>
          <p:nvSpPr>
            <p:cNvPr id="49" name="弧形 48"/>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solidFill>
                  <a:prstClr val="black"/>
                </a:solidFill>
              </a:endParaRPr>
            </a:p>
          </p:txBody>
        </p:sp>
        <p:sp>
          <p:nvSpPr>
            <p:cNvPr id="50" name="椭圆 49"/>
            <p:cNvSpPr/>
            <p:nvPr/>
          </p:nvSpPr>
          <p:spPr>
            <a:xfrm>
              <a:off x="3009485" y="3318525"/>
              <a:ext cx="93725" cy="937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51" name="任意多边形 50"/>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52" name="椭圆 51"/>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53" name="组合 52"/>
          <p:cNvGrpSpPr/>
          <p:nvPr/>
        </p:nvGrpSpPr>
        <p:grpSpPr>
          <a:xfrm>
            <a:off x="1437303" y="1347492"/>
            <a:ext cx="2423881" cy="899309"/>
            <a:chOff x="1596381" y="1391773"/>
            <a:chExt cx="3231420" cy="1199356"/>
          </a:xfrm>
        </p:grpSpPr>
        <p:sp>
          <p:nvSpPr>
            <p:cNvPr id="54" name="文本框 39"/>
            <p:cNvSpPr txBox="1"/>
            <p:nvPr/>
          </p:nvSpPr>
          <p:spPr>
            <a:xfrm>
              <a:off x="2987093" y="1391773"/>
              <a:ext cx="1840708" cy="430986"/>
            </a:xfrm>
            <a:prstGeom prst="rect">
              <a:avLst/>
            </a:prstGeom>
            <a:noFill/>
          </p:spPr>
          <p:txBody>
            <a:bodyPr wrap="square" rtlCol="0">
              <a:spAutoFit/>
            </a:bodyPr>
            <a:lstStyle/>
            <a:p>
              <a:r>
                <a:rPr lang="zh-CN" altLang="en-US" sz="1500" dirty="0">
                  <a:solidFill>
                    <a:srgbClr val="C00000"/>
                  </a:solidFill>
                  <a:latin typeface="微软雅黑" panose="020B0503020204020204" pitchFamily="34" charset="-122"/>
                  <a:ea typeface="微软雅黑" panose="020B0503020204020204" pitchFamily="34" charset="-122"/>
                </a:rPr>
                <a:t>在此添加标题</a:t>
              </a:r>
              <a:endParaRPr lang="zh-CN" altLang="en-US" sz="1500" dirty="0">
                <a:solidFill>
                  <a:srgbClr val="C00000"/>
                </a:solidFill>
                <a:latin typeface="微软雅黑" panose="020B0503020204020204" pitchFamily="34" charset="-122"/>
                <a:ea typeface="微软雅黑" panose="020B0503020204020204" pitchFamily="34" charset="-122"/>
              </a:endParaRPr>
            </a:p>
          </p:txBody>
        </p:sp>
        <p:sp>
          <p:nvSpPr>
            <p:cNvPr id="55" name="文本框 113"/>
            <p:cNvSpPr txBox="1"/>
            <p:nvPr/>
          </p:nvSpPr>
          <p:spPr>
            <a:xfrm>
              <a:off x="1596381" y="1775332"/>
              <a:ext cx="3096345" cy="815797"/>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4314691" y="1185605"/>
            <a:ext cx="2105690" cy="898110"/>
            <a:chOff x="5432401" y="1175873"/>
            <a:chExt cx="2807221" cy="1197756"/>
          </a:xfrm>
        </p:grpSpPr>
        <p:sp>
          <p:nvSpPr>
            <p:cNvPr id="57" name="文本框 42"/>
            <p:cNvSpPr txBox="1"/>
            <p:nvPr/>
          </p:nvSpPr>
          <p:spPr>
            <a:xfrm>
              <a:off x="6461491" y="1175873"/>
              <a:ext cx="1778131" cy="430986"/>
            </a:xfrm>
            <a:prstGeom prst="rect">
              <a:avLst/>
            </a:prstGeom>
            <a:noFill/>
          </p:spPr>
          <p:txBody>
            <a:bodyPr wrap="square" rtlCol="0">
              <a:spAutoFit/>
            </a:bodyPr>
            <a:lstStyle/>
            <a:p>
              <a:r>
                <a:rPr lang="zh-CN" altLang="en-US" sz="1500" dirty="0">
                  <a:solidFill>
                    <a:srgbClr val="C00000"/>
                  </a:solidFill>
                  <a:latin typeface="微软雅黑" panose="020B0503020204020204" pitchFamily="34" charset="-122"/>
                  <a:ea typeface="微软雅黑" panose="020B0503020204020204" pitchFamily="34" charset="-122"/>
                </a:rPr>
                <a:t>在此添加标题</a:t>
              </a:r>
              <a:endParaRPr lang="zh-CN" altLang="en-US" sz="1500" dirty="0">
                <a:solidFill>
                  <a:srgbClr val="C00000"/>
                </a:solidFill>
                <a:latin typeface="微软雅黑" panose="020B0503020204020204" pitchFamily="34" charset="-122"/>
                <a:ea typeface="微软雅黑" panose="020B0503020204020204" pitchFamily="34" charset="-122"/>
              </a:endParaRPr>
            </a:p>
          </p:txBody>
        </p:sp>
        <p:sp>
          <p:nvSpPr>
            <p:cNvPr id="58" name="文本框 113"/>
            <p:cNvSpPr txBox="1"/>
            <p:nvPr/>
          </p:nvSpPr>
          <p:spPr>
            <a:xfrm>
              <a:off x="5432401" y="1557833"/>
              <a:ext cx="2754142" cy="815796"/>
            </a:xfrm>
            <a:prstGeom prst="rect">
              <a:avLst/>
            </a:prstGeom>
            <a:noFill/>
          </p:spPr>
          <p:txBody>
            <a:bodyPr wrap="square" rtlCol="0">
              <a:spAutoFit/>
            </a:bodyPr>
            <a:lstStyle/>
            <a:p>
              <a:pPr algn="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2753295" y="4249437"/>
            <a:ext cx="2060437" cy="911723"/>
            <a:chOff x="3350807" y="5261927"/>
            <a:chExt cx="2746891" cy="1215912"/>
          </a:xfrm>
        </p:grpSpPr>
        <p:sp>
          <p:nvSpPr>
            <p:cNvPr id="60" name="文本框 30"/>
            <p:cNvSpPr txBox="1"/>
            <p:nvPr/>
          </p:nvSpPr>
          <p:spPr>
            <a:xfrm>
              <a:off x="3440281" y="5261927"/>
              <a:ext cx="1780852" cy="430986"/>
            </a:xfrm>
            <a:prstGeom prst="rect">
              <a:avLst/>
            </a:prstGeom>
            <a:noFill/>
          </p:spPr>
          <p:txBody>
            <a:bodyPr wrap="square" rtlCol="0">
              <a:spAutoFit/>
            </a:bodyPr>
            <a:lstStyle/>
            <a:p>
              <a:r>
                <a:rPr lang="zh-CN" altLang="en-US" sz="1500" dirty="0">
                  <a:solidFill>
                    <a:srgbClr val="C00000"/>
                  </a:solidFill>
                  <a:latin typeface="微软雅黑" panose="020B0503020204020204" pitchFamily="34" charset="-122"/>
                  <a:ea typeface="微软雅黑" panose="020B0503020204020204" pitchFamily="34" charset="-122"/>
                </a:rPr>
                <a:t>在此添加标题</a:t>
              </a:r>
              <a:endParaRPr lang="zh-CN" altLang="en-US" sz="1500" dirty="0">
                <a:solidFill>
                  <a:srgbClr val="C00000"/>
                </a:solidFill>
                <a:latin typeface="微软雅黑" panose="020B0503020204020204" pitchFamily="34" charset="-122"/>
                <a:ea typeface="微软雅黑" panose="020B0503020204020204" pitchFamily="34" charset="-122"/>
              </a:endParaRPr>
            </a:p>
          </p:txBody>
        </p:sp>
        <p:sp>
          <p:nvSpPr>
            <p:cNvPr id="61" name="文本框 113"/>
            <p:cNvSpPr txBox="1"/>
            <p:nvPr/>
          </p:nvSpPr>
          <p:spPr>
            <a:xfrm>
              <a:off x="3350807" y="5662042"/>
              <a:ext cx="2746891" cy="815797"/>
            </a:xfrm>
            <a:prstGeom prst="rect">
              <a:avLst/>
            </a:prstGeom>
            <a:noFill/>
          </p:spPr>
          <p:txBody>
            <a:bodyPr wrap="square" rtlCol="0">
              <a:spAutoFit/>
            </a:bodyPr>
            <a:lstStyle/>
            <a:p>
              <a:pP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5249178" y="4249435"/>
            <a:ext cx="2317348" cy="857723"/>
            <a:chOff x="6678219" y="5261933"/>
            <a:chExt cx="3089395" cy="1143897"/>
          </a:xfrm>
        </p:grpSpPr>
        <p:sp>
          <p:nvSpPr>
            <p:cNvPr id="63" name="文本框 36"/>
            <p:cNvSpPr txBox="1"/>
            <p:nvPr/>
          </p:nvSpPr>
          <p:spPr>
            <a:xfrm>
              <a:off x="6678219" y="5261933"/>
              <a:ext cx="1791039" cy="430987"/>
            </a:xfrm>
            <a:prstGeom prst="rect">
              <a:avLst/>
            </a:prstGeom>
            <a:noFill/>
          </p:spPr>
          <p:txBody>
            <a:bodyPr wrap="square" rtlCol="0">
              <a:spAutoFit/>
            </a:bodyPr>
            <a:lstStyle/>
            <a:p>
              <a:r>
                <a:rPr lang="zh-CN" altLang="en-US" sz="1500" dirty="0">
                  <a:solidFill>
                    <a:srgbClr val="C00000"/>
                  </a:solidFill>
                  <a:latin typeface="微软雅黑" panose="020B0503020204020204" pitchFamily="34" charset="-122"/>
                  <a:ea typeface="微软雅黑" panose="020B0503020204020204" pitchFamily="34" charset="-122"/>
                </a:rPr>
                <a:t>在此添加标题</a:t>
              </a:r>
              <a:endParaRPr lang="zh-CN" altLang="en-US" sz="1500" dirty="0">
                <a:solidFill>
                  <a:srgbClr val="C00000"/>
                </a:solidFill>
                <a:latin typeface="微软雅黑" panose="020B0503020204020204" pitchFamily="34" charset="-122"/>
                <a:ea typeface="微软雅黑" panose="020B0503020204020204" pitchFamily="34" charset="-122"/>
              </a:endParaRPr>
            </a:p>
          </p:txBody>
        </p:sp>
        <p:sp>
          <p:nvSpPr>
            <p:cNvPr id="64" name="文本框 113"/>
            <p:cNvSpPr txBox="1"/>
            <p:nvPr/>
          </p:nvSpPr>
          <p:spPr>
            <a:xfrm>
              <a:off x="6683813" y="5590033"/>
              <a:ext cx="3083801" cy="815797"/>
            </a:xfrm>
            <a:prstGeom prst="rect">
              <a:avLst/>
            </a:prstGeom>
            <a:noFill/>
          </p:spPr>
          <p:txBody>
            <a:bodyPr wrap="square" rtlCol="0">
              <a:spAutoFit/>
            </a:bodyPr>
            <a:lstStyle/>
            <a:p>
              <a:pPr>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8" accel="40000" fill="hold" nodeType="afterEffect" p14:presetBounceEnd="40000">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14:bounceEnd="40000">
                                          <p:cBhvr additive="base">
                                            <p:cTn id="26" dur="10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27" dur="10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27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Effect transition="in" filter="fade">
                                          <p:cBhvr>
                                            <p:cTn id="33" dur="100"/>
                                            <p:tgtEl>
                                              <p:spTgt spid="13"/>
                                            </p:tgtEl>
                                          </p:cBhvr>
                                        </p:animEffect>
                                      </p:childTnLst>
                                    </p:cTn>
                                  </p:par>
                                  <p:par>
                                    <p:cTn id="34" presetID="6" presetClass="emph" presetSubtype="0" fill="hold" nodeType="withEffect">
                                      <p:stCondLst>
                                        <p:cond delay="100"/>
                                      </p:stCondLst>
                                      <p:childTnLst>
                                        <p:animScale>
                                          <p:cBhvr>
                                            <p:cTn id="35" dur="100" fill="hold"/>
                                            <p:tgtEl>
                                              <p:spTgt spid="13"/>
                                            </p:tgtEl>
                                          </p:cBhvr>
                                          <p:by x="110000" y="110000"/>
                                        </p:animScale>
                                      </p:childTnLst>
                                    </p:cTn>
                                  </p:par>
                                  <p:par>
                                    <p:cTn id="36" presetID="6" presetClass="emph" presetSubtype="0" fill="hold" nodeType="withEffect">
                                      <p:stCondLst>
                                        <p:cond delay="200"/>
                                      </p:stCondLst>
                                      <p:childTnLst>
                                        <p:animScale>
                                          <p:cBhvr>
                                            <p:cTn id="37" dur="200" fill="hold"/>
                                            <p:tgtEl>
                                              <p:spTgt spid="13"/>
                                            </p:tgtEl>
                                          </p:cBhvr>
                                          <p:by x="90000" y="90000"/>
                                        </p:animScale>
                                      </p:childTnLst>
                                    </p:cTn>
                                  </p:par>
                                  <p:par>
                                    <p:cTn id="38" presetID="6" presetClass="emph" presetSubtype="0" fill="hold" nodeType="withEffect">
                                      <p:stCondLst>
                                        <p:cond delay="400"/>
                                      </p:stCondLst>
                                      <p:childTnLst>
                                        <p:animScale>
                                          <p:cBhvr>
                                            <p:cTn id="39" dur="100" fill="hold"/>
                                            <p:tgtEl>
                                              <p:spTgt spid="13"/>
                                            </p:tgtEl>
                                          </p:cBhvr>
                                          <p:by x="105000" y="105000"/>
                                        </p:animScale>
                                      </p:childTnLst>
                                    </p:cTn>
                                  </p:par>
                                  <p:par>
                                    <p:cTn id="40" presetID="6" presetClass="emph" presetSubtype="0" fill="hold" nodeType="withEffect">
                                      <p:stCondLst>
                                        <p:cond delay="500"/>
                                      </p:stCondLst>
                                      <p:childTnLst>
                                        <p:animScale>
                                          <p:cBhvr>
                                            <p:cTn id="41" dur="200" fill="hold"/>
                                            <p:tgtEl>
                                              <p:spTgt spid="13"/>
                                            </p:tgtEl>
                                          </p:cBhvr>
                                          <p:by x="95000" y="95000"/>
                                        </p:animScale>
                                      </p:childTnLst>
                                    </p:cTn>
                                  </p:par>
                                </p:childTnLst>
                              </p:cTn>
                            </p:par>
                            <p:par>
                              <p:cTn id="42" fill="hold">
                                <p:stCondLst>
                                  <p:cond delay="3200"/>
                                </p:stCondLst>
                                <p:childTnLst>
                                  <p:par>
                                    <p:cTn id="43" presetID="22" presetClass="entr" presetSubtype="1"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up)">
                                          <p:cBhvr>
                                            <p:cTn id="45" dur="500"/>
                                            <p:tgtEl>
                                              <p:spTgt spid="33"/>
                                            </p:tgtEl>
                                          </p:cBhvr>
                                        </p:animEffect>
                                      </p:childTnLst>
                                    </p:cTn>
                                  </p:par>
                                </p:childTnLst>
                              </p:cTn>
                            </p:par>
                            <p:par>
                              <p:cTn id="46" fill="hold">
                                <p:stCondLst>
                                  <p:cond delay="3700"/>
                                </p:stCondLst>
                                <p:childTnLst>
                                  <p:par>
                                    <p:cTn id="47" presetID="22" presetClass="entr" presetSubtype="8"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left)">
                                          <p:cBhvr>
                                            <p:cTn id="49" dur="500"/>
                                            <p:tgtEl>
                                              <p:spTgt spid="59"/>
                                            </p:tgtEl>
                                          </p:cBhvr>
                                        </p:animEffect>
                                      </p:childTnLst>
                                    </p:cTn>
                                  </p:par>
                                </p:childTnLst>
                              </p:cTn>
                            </p:par>
                            <p:par>
                              <p:cTn id="50" fill="hold">
                                <p:stCondLst>
                                  <p:cond delay="4200"/>
                                </p:stCondLst>
                                <p:childTnLst>
                                  <p:par>
                                    <p:cTn id="51" presetID="53" presetClass="entr" presetSubtype="16"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100" fill="hold"/>
                                            <p:tgtEl>
                                              <p:spTgt spid="18"/>
                                            </p:tgtEl>
                                            <p:attrNameLst>
                                              <p:attrName>ppt_w</p:attrName>
                                            </p:attrNameLst>
                                          </p:cBhvr>
                                          <p:tavLst>
                                            <p:tav tm="0">
                                              <p:val>
                                                <p:fltVal val="0"/>
                                              </p:val>
                                            </p:tav>
                                            <p:tav tm="100000">
                                              <p:val>
                                                <p:strVal val="#ppt_w"/>
                                              </p:val>
                                            </p:tav>
                                          </p:tavLst>
                                        </p:anim>
                                        <p:anim calcmode="lin" valueType="num">
                                          <p:cBhvr>
                                            <p:cTn id="54" dur="100" fill="hold"/>
                                            <p:tgtEl>
                                              <p:spTgt spid="18"/>
                                            </p:tgtEl>
                                            <p:attrNameLst>
                                              <p:attrName>ppt_h</p:attrName>
                                            </p:attrNameLst>
                                          </p:cBhvr>
                                          <p:tavLst>
                                            <p:tav tm="0">
                                              <p:val>
                                                <p:fltVal val="0"/>
                                              </p:val>
                                            </p:tav>
                                            <p:tav tm="100000">
                                              <p:val>
                                                <p:strVal val="#ppt_h"/>
                                              </p:val>
                                            </p:tav>
                                          </p:tavLst>
                                        </p:anim>
                                        <p:animEffect transition="in" filter="fade">
                                          <p:cBhvr>
                                            <p:cTn id="55" dur="100"/>
                                            <p:tgtEl>
                                              <p:spTgt spid="18"/>
                                            </p:tgtEl>
                                          </p:cBhvr>
                                        </p:animEffect>
                                      </p:childTnLst>
                                    </p:cTn>
                                  </p:par>
                                  <p:par>
                                    <p:cTn id="56" presetID="6" presetClass="emph" presetSubtype="0" fill="hold" nodeType="withEffect">
                                      <p:stCondLst>
                                        <p:cond delay="100"/>
                                      </p:stCondLst>
                                      <p:childTnLst>
                                        <p:animScale>
                                          <p:cBhvr>
                                            <p:cTn id="57" dur="100" fill="hold"/>
                                            <p:tgtEl>
                                              <p:spTgt spid="18"/>
                                            </p:tgtEl>
                                          </p:cBhvr>
                                          <p:by x="110000" y="110000"/>
                                        </p:animScale>
                                      </p:childTnLst>
                                    </p:cTn>
                                  </p:par>
                                  <p:par>
                                    <p:cTn id="58" presetID="6" presetClass="emph" presetSubtype="0" fill="hold" nodeType="withEffect">
                                      <p:stCondLst>
                                        <p:cond delay="200"/>
                                      </p:stCondLst>
                                      <p:childTnLst>
                                        <p:animScale>
                                          <p:cBhvr>
                                            <p:cTn id="59" dur="200" fill="hold"/>
                                            <p:tgtEl>
                                              <p:spTgt spid="18"/>
                                            </p:tgtEl>
                                          </p:cBhvr>
                                          <p:by x="90000" y="90000"/>
                                        </p:animScale>
                                      </p:childTnLst>
                                    </p:cTn>
                                  </p:par>
                                  <p:par>
                                    <p:cTn id="60" presetID="6" presetClass="emph" presetSubtype="0" fill="hold" nodeType="withEffect">
                                      <p:stCondLst>
                                        <p:cond delay="400"/>
                                      </p:stCondLst>
                                      <p:childTnLst>
                                        <p:animScale>
                                          <p:cBhvr>
                                            <p:cTn id="61" dur="100" fill="hold"/>
                                            <p:tgtEl>
                                              <p:spTgt spid="18"/>
                                            </p:tgtEl>
                                          </p:cBhvr>
                                          <p:by x="105000" y="105000"/>
                                        </p:animScale>
                                      </p:childTnLst>
                                    </p:cTn>
                                  </p:par>
                                  <p:par>
                                    <p:cTn id="62" presetID="6" presetClass="emph" presetSubtype="0" fill="hold" nodeType="withEffect">
                                      <p:stCondLst>
                                        <p:cond delay="500"/>
                                      </p:stCondLst>
                                      <p:childTnLst>
                                        <p:animScale>
                                          <p:cBhvr>
                                            <p:cTn id="63" dur="200" fill="hold"/>
                                            <p:tgtEl>
                                              <p:spTgt spid="18"/>
                                            </p:tgtEl>
                                          </p:cBhvr>
                                          <p:by x="95000" y="95000"/>
                                        </p:animScale>
                                      </p:childTnLst>
                                    </p:cTn>
                                  </p:par>
                                </p:childTnLst>
                              </p:cTn>
                            </p:par>
                            <p:par>
                              <p:cTn id="64" fill="hold">
                                <p:stCondLst>
                                  <p:cond delay="4700"/>
                                </p:stCondLst>
                                <p:childTnLst>
                                  <p:par>
                                    <p:cTn id="65" presetID="22" presetClass="entr" presetSubtype="4" fill="hold"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par>
                              <p:cTn id="68" fill="hold">
                                <p:stCondLst>
                                  <p:cond delay="5200"/>
                                </p:stCondLst>
                                <p:childTnLst>
                                  <p:par>
                                    <p:cTn id="69" presetID="22" presetClass="entr" presetSubtype="2"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right)">
                                          <p:cBhvr>
                                            <p:cTn id="71" dur="500"/>
                                            <p:tgtEl>
                                              <p:spTgt spid="53"/>
                                            </p:tgtEl>
                                          </p:cBhvr>
                                        </p:animEffect>
                                      </p:childTnLst>
                                    </p:cTn>
                                  </p:par>
                                </p:childTnLst>
                              </p:cTn>
                            </p:par>
                            <p:par>
                              <p:cTn id="72" fill="hold">
                                <p:stCondLst>
                                  <p:cond delay="5700"/>
                                </p:stCondLst>
                                <p:childTnLst>
                                  <p:par>
                                    <p:cTn id="73" presetID="53" presetClass="entr" presetSubtype="16"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p:cTn id="75" dur="100" fill="hold"/>
                                            <p:tgtEl>
                                              <p:spTgt spid="23"/>
                                            </p:tgtEl>
                                            <p:attrNameLst>
                                              <p:attrName>ppt_w</p:attrName>
                                            </p:attrNameLst>
                                          </p:cBhvr>
                                          <p:tavLst>
                                            <p:tav tm="0">
                                              <p:val>
                                                <p:fltVal val="0"/>
                                              </p:val>
                                            </p:tav>
                                            <p:tav tm="100000">
                                              <p:val>
                                                <p:strVal val="#ppt_w"/>
                                              </p:val>
                                            </p:tav>
                                          </p:tavLst>
                                        </p:anim>
                                        <p:anim calcmode="lin" valueType="num">
                                          <p:cBhvr>
                                            <p:cTn id="76" dur="100" fill="hold"/>
                                            <p:tgtEl>
                                              <p:spTgt spid="23"/>
                                            </p:tgtEl>
                                            <p:attrNameLst>
                                              <p:attrName>ppt_h</p:attrName>
                                            </p:attrNameLst>
                                          </p:cBhvr>
                                          <p:tavLst>
                                            <p:tav tm="0">
                                              <p:val>
                                                <p:fltVal val="0"/>
                                              </p:val>
                                            </p:tav>
                                            <p:tav tm="100000">
                                              <p:val>
                                                <p:strVal val="#ppt_h"/>
                                              </p:val>
                                            </p:tav>
                                          </p:tavLst>
                                        </p:anim>
                                        <p:animEffect transition="in" filter="fade">
                                          <p:cBhvr>
                                            <p:cTn id="77" dur="100"/>
                                            <p:tgtEl>
                                              <p:spTgt spid="23"/>
                                            </p:tgtEl>
                                          </p:cBhvr>
                                        </p:animEffect>
                                      </p:childTnLst>
                                    </p:cTn>
                                  </p:par>
                                  <p:par>
                                    <p:cTn id="78" presetID="6" presetClass="emph" presetSubtype="0" fill="hold" nodeType="withEffect">
                                      <p:stCondLst>
                                        <p:cond delay="100"/>
                                      </p:stCondLst>
                                      <p:childTnLst>
                                        <p:animScale>
                                          <p:cBhvr>
                                            <p:cTn id="79" dur="100" fill="hold"/>
                                            <p:tgtEl>
                                              <p:spTgt spid="23"/>
                                            </p:tgtEl>
                                          </p:cBhvr>
                                          <p:by x="110000" y="110000"/>
                                        </p:animScale>
                                      </p:childTnLst>
                                    </p:cTn>
                                  </p:par>
                                  <p:par>
                                    <p:cTn id="80" presetID="6" presetClass="emph" presetSubtype="0" fill="hold" nodeType="withEffect">
                                      <p:stCondLst>
                                        <p:cond delay="200"/>
                                      </p:stCondLst>
                                      <p:childTnLst>
                                        <p:animScale>
                                          <p:cBhvr>
                                            <p:cTn id="81" dur="200" fill="hold"/>
                                            <p:tgtEl>
                                              <p:spTgt spid="23"/>
                                            </p:tgtEl>
                                          </p:cBhvr>
                                          <p:by x="90000" y="90000"/>
                                        </p:animScale>
                                      </p:childTnLst>
                                    </p:cTn>
                                  </p:par>
                                  <p:par>
                                    <p:cTn id="82" presetID="6" presetClass="emph" presetSubtype="0" fill="hold" nodeType="withEffect">
                                      <p:stCondLst>
                                        <p:cond delay="400"/>
                                      </p:stCondLst>
                                      <p:childTnLst>
                                        <p:animScale>
                                          <p:cBhvr>
                                            <p:cTn id="83" dur="100" fill="hold"/>
                                            <p:tgtEl>
                                              <p:spTgt spid="23"/>
                                            </p:tgtEl>
                                          </p:cBhvr>
                                          <p:by x="105000" y="105000"/>
                                        </p:animScale>
                                      </p:childTnLst>
                                    </p:cTn>
                                  </p:par>
                                  <p:par>
                                    <p:cTn id="84" presetID="6" presetClass="emph" presetSubtype="0" fill="hold" nodeType="withEffect">
                                      <p:stCondLst>
                                        <p:cond delay="500"/>
                                      </p:stCondLst>
                                      <p:childTnLst>
                                        <p:animScale>
                                          <p:cBhvr>
                                            <p:cTn id="85" dur="200" fill="hold"/>
                                            <p:tgtEl>
                                              <p:spTgt spid="23"/>
                                            </p:tgtEl>
                                          </p:cBhvr>
                                          <p:by x="95000" y="95000"/>
                                        </p:animScale>
                                      </p:childTnLst>
                                    </p:cTn>
                                  </p:par>
                                </p:childTnLst>
                              </p:cTn>
                            </p:par>
                            <p:par>
                              <p:cTn id="86" fill="hold">
                                <p:stCondLst>
                                  <p:cond delay="6200"/>
                                </p:stCondLst>
                                <p:childTnLst>
                                  <p:par>
                                    <p:cTn id="87" presetID="22" presetClass="entr" presetSubtype="1" fill="hold" nodeType="after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wipe(up)">
                                          <p:cBhvr>
                                            <p:cTn id="89" dur="500"/>
                                            <p:tgtEl>
                                              <p:spTgt spid="38"/>
                                            </p:tgtEl>
                                          </p:cBhvr>
                                        </p:animEffect>
                                      </p:childTnLst>
                                    </p:cTn>
                                  </p:par>
                                </p:childTnLst>
                              </p:cTn>
                            </p:par>
                            <p:par>
                              <p:cTn id="90" fill="hold">
                                <p:stCondLst>
                                  <p:cond delay="6700"/>
                                </p:stCondLst>
                                <p:childTnLst>
                                  <p:par>
                                    <p:cTn id="91" presetID="22" presetClass="entr" presetSubtype="8" fill="hold" nodeType="after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wipe(left)">
                                          <p:cBhvr>
                                            <p:cTn id="93" dur="500"/>
                                            <p:tgtEl>
                                              <p:spTgt spid="62"/>
                                            </p:tgtEl>
                                          </p:cBhvr>
                                        </p:animEffect>
                                      </p:childTnLst>
                                    </p:cTn>
                                  </p:par>
                                </p:childTnLst>
                              </p:cTn>
                            </p:par>
                            <p:par>
                              <p:cTn id="94" fill="hold">
                                <p:stCondLst>
                                  <p:cond delay="7200"/>
                                </p:stCondLst>
                                <p:childTnLst>
                                  <p:par>
                                    <p:cTn id="95" presetID="53" presetClass="entr" presetSubtype="16"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 fill="hold"/>
                                            <p:tgtEl>
                                              <p:spTgt spid="28"/>
                                            </p:tgtEl>
                                            <p:attrNameLst>
                                              <p:attrName>ppt_w</p:attrName>
                                            </p:attrNameLst>
                                          </p:cBhvr>
                                          <p:tavLst>
                                            <p:tav tm="0">
                                              <p:val>
                                                <p:fltVal val="0"/>
                                              </p:val>
                                            </p:tav>
                                            <p:tav tm="100000">
                                              <p:val>
                                                <p:strVal val="#ppt_w"/>
                                              </p:val>
                                            </p:tav>
                                          </p:tavLst>
                                        </p:anim>
                                        <p:anim calcmode="lin" valueType="num">
                                          <p:cBhvr>
                                            <p:cTn id="98" dur="100" fill="hold"/>
                                            <p:tgtEl>
                                              <p:spTgt spid="28"/>
                                            </p:tgtEl>
                                            <p:attrNameLst>
                                              <p:attrName>ppt_h</p:attrName>
                                            </p:attrNameLst>
                                          </p:cBhvr>
                                          <p:tavLst>
                                            <p:tav tm="0">
                                              <p:val>
                                                <p:fltVal val="0"/>
                                              </p:val>
                                            </p:tav>
                                            <p:tav tm="100000">
                                              <p:val>
                                                <p:strVal val="#ppt_h"/>
                                              </p:val>
                                            </p:tav>
                                          </p:tavLst>
                                        </p:anim>
                                        <p:animEffect transition="in" filter="fade">
                                          <p:cBhvr>
                                            <p:cTn id="99" dur="100"/>
                                            <p:tgtEl>
                                              <p:spTgt spid="28"/>
                                            </p:tgtEl>
                                          </p:cBhvr>
                                        </p:animEffect>
                                      </p:childTnLst>
                                    </p:cTn>
                                  </p:par>
                                  <p:par>
                                    <p:cTn id="100" presetID="6" presetClass="emph" presetSubtype="0" fill="hold" nodeType="withEffect">
                                      <p:stCondLst>
                                        <p:cond delay="100"/>
                                      </p:stCondLst>
                                      <p:childTnLst>
                                        <p:animScale>
                                          <p:cBhvr>
                                            <p:cTn id="101" dur="100" fill="hold"/>
                                            <p:tgtEl>
                                              <p:spTgt spid="28"/>
                                            </p:tgtEl>
                                          </p:cBhvr>
                                          <p:by x="110000" y="110000"/>
                                        </p:animScale>
                                      </p:childTnLst>
                                    </p:cTn>
                                  </p:par>
                                  <p:par>
                                    <p:cTn id="102" presetID="6" presetClass="emph" presetSubtype="0" fill="hold" nodeType="withEffect">
                                      <p:stCondLst>
                                        <p:cond delay="200"/>
                                      </p:stCondLst>
                                      <p:childTnLst>
                                        <p:animScale>
                                          <p:cBhvr>
                                            <p:cTn id="103" dur="200" fill="hold"/>
                                            <p:tgtEl>
                                              <p:spTgt spid="28"/>
                                            </p:tgtEl>
                                          </p:cBhvr>
                                          <p:by x="90000" y="90000"/>
                                        </p:animScale>
                                      </p:childTnLst>
                                    </p:cTn>
                                  </p:par>
                                  <p:par>
                                    <p:cTn id="104" presetID="6" presetClass="emph" presetSubtype="0" fill="hold" nodeType="withEffect">
                                      <p:stCondLst>
                                        <p:cond delay="400"/>
                                      </p:stCondLst>
                                      <p:childTnLst>
                                        <p:animScale>
                                          <p:cBhvr>
                                            <p:cTn id="105" dur="100" fill="hold"/>
                                            <p:tgtEl>
                                              <p:spTgt spid="28"/>
                                            </p:tgtEl>
                                          </p:cBhvr>
                                          <p:by x="105000" y="105000"/>
                                        </p:animScale>
                                      </p:childTnLst>
                                    </p:cTn>
                                  </p:par>
                                  <p:par>
                                    <p:cTn id="106" presetID="6" presetClass="emph" presetSubtype="0" fill="hold" nodeType="withEffect">
                                      <p:stCondLst>
                                        <p:cond delay="500"/>
                                      </p:stCondLst>
                                      <p:childTnLst>
                                        <p:animScale>
                                          <p:cBhvr>
                                            <p:cTn id="107" dur="200" fill="hold"/>
                                            <p:tgtEl>
                                              <p:spTgt spid="28"/>
                                            </p:tgtEl>
                                          </p:cBhvr>
                                          <p:by x="95000" y="95000"/>
                                        </p:animScale>
                                      </p:childTnLst>
                                    </p:cTn>
                                  </p:par>
                                </p:childTnLst>
                              </p:cTn>
                            </p:par>
                            <p:par>
                              <p:cTn id="108" fill="hold">
                                <p:stCondLst>
                                  <p:cond delay="7700"/>
                                </p:stCondLst>
                                <p:childTnLst>
                                  <p:par>
                                    <p:cTn id="109" presetID="22" presetClass="entr" presetSubtype="4" fill="hold" nodeType="after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down)">
                                          <p:cBhvr>
                                            <p:cTn id="111" dur="500"/>
                                            <p:tgtEl>
                                              <p:spTgt spid="48"/>
                                            </p:tgtEl>
                                          </p:cBhvr>
                                        </p:animEffect>
                                      </p:childTnLst>
                                    </p:cTn>
                                  </p:par>
                                </p:childTnLst>
                              </p:cTn>
                            </p:par>
                            <p:par>
                              <p:cTn id="112" fill="hold">
                                <p:stCondLst>
                                  <p:cond delay="8200"/>
                                </p:stCondLst>
                                <p:childTnLst>
                                  <p:par>
                                    <p:cTn id="113" presetID="22" presetClass="entr" presetSubtype="2" fill="hold"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right)">
                                          <p:cBhvr>
                                            <p:cTn id="1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8" accel="4000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1000" fill="hold"/>
                                            <p:tgtEl>
                                              <p:spTgt spid="10"/>
                                            </p:tgtEl>
                                            <p:attrNameLst>
                                              <p:attrName>ppt_x</p:attrName>
                                            </p:attrNameLst>
                                          </p:cBhvr>
                                          <p:tavLst>
                                            <p:tav tm="0">
                                              <p:val>
                                                <p:strVal val="0-#ppt_w/2"/>
                                              </p:val>
                                            </p:tav>
                                            <p:tav tm="100000">
                                              <p:val>
                                                <p:strVal val="#ppt_x"/>
                                              </p:val>
                                            </p:tav>
                                          </p:tavLst>
                                        </p:anim>
                                        <p:anim calcmode="lin" valueType="num">
                                          <p:cBhvr additive="base">
                                            <p:cTn id="27" dur="10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27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Effect transition="in" filter="fade">
                                          <p:cBhvr>
                                            <p:cTn id="33" dur="100"/>
                                            <p:tgtEl>
                                              <p:spTgt spid="13"/>
                                            </p:tgtEl>
                                          </p:cBhvr>
                                        </p:animEffect>
                                      </p:childTnLst>
                                    </p:cTn>
                                  </p:par>
                                  <p:par>
                                    <p:cTn id="34" presetID="6" presetClass="emph" presetSubtype="0" fill="hold" nodeType="withEffect">
                                      <p:stCondLst>
                                        <p:cond delay="100"/>
                                      </p:stCondLst>
                                      <p:childTnLst>
                                        <p:animScale>
                                          <p:cBhvr>
                                            <p:cTn id="35" dur="100" fill="hold"/>
                                            <p:tgtEl>
                                              <p:spTgt spid="13"/>
                                            </p:tgtEl>
                                          </p:cBhvr>
                                          <p:by x="110000" y="110000"/>
                                        </p:animScale>
                                      </p:childTnLst>
                                    </p:cTn>
                                  </p:par>
                                  <p:par>
                                    <p:cTn id="36" presetID="6" presetClass="emph" presetSubtype="0" fill="hold" nodeType="withEffect">
                                      <p:stCondLst>
                                        <p:cond delay="200"/>
                                      </p:stCondLst>
                                      <p:childTnLst>
                                        <p:animScale>
                                          <p:cBhvr>
                                            <p:cTn id="37" dur="200" fill="hold"/>
                                            <p:tgtEl>
                                              <p:spTgt spid="13"/>
                                            </p:tgtEl>
                                          </p:cBhvr>
                                          <p:by x="90000" y="90000"/>
                                        </p:animScale>
                                      </p:childTnLst>
                                    </p:cTn>
                                  </p:par>
                                  <p:par>
                                    <p:cTn id="38" presetID="6" presetClass="emph" presetSubtype="0" fill="hold" nodeType="withEffect">
                                      <p:stCondLst>
                                        <p:cond delay="400"/>
                                      </p:stCondLst>
                                      <p:childTnLst>
                                        <p:animScale>
                                          <p:cBhvr>
                                            <p:cTn id="39" dur="100" fill="hold"/>
                                            <p:tgtEl>
                                              <p:spTgt spid="13"/>
                                            </p:tgtEl>
                                          </p:cBhvr>
                                          <p:by x="105000" y="105000"/>
                                        </p:animScale>
                                      </p:childTnLst>
                                    </p:cTn>
                                  </p:par>
                                  <p:par>
                                    <p:cTn id="40" presetID="6" presetClass="emph" presetSubtype="0" fill="hold" nodeType="withEffect">
                                      <p:stCondLst>
                                        <p:cond delay="500"/>
                                      </p:stCondLst>
                                      <p:childTnLst>
                                        <p:animScale>
                                          <p:cBhvr>
                                            <p:cTn id="41" dur="200" fill="hold"/>
                                            <p:tgtEl>
                                              <p:spTgt spid="13"/>
                                            </p:tgtEl>
                                          </p:cBhvr>
                                          <p:by x="95000" y="95000"/>
                                        </p:animScale>
                                      </p:childTnLst>
                                    </p:cTn>
                                  </p:par>
                                </p:childTnLst>
                              </p:cTn>
                            </p:par>
                            <p:par>
                              <p:cTn id="42" fill="hold">
                                <p:stCondLst>
                                  <p:cond delay="3200"/>
                                </p:stCondLst>
                                <p:childTnLst>
                                  <p:par>
                                    <p:cTn id="43" presetID="22" presetClass="entr" presetSubtype="1"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up)">
                                          <p:cBhvr>
                                            <p:cTn id="45" dur="500"/>
                                            <p:tgtEl>
                                              <p:spTgt spid="33"/>
                                            </p:tgtEl>
                                          </p:cBhvr>
                                        </p:animEffect>
                                      </p:childTnLst>
                                    </p:cTn>
                                  </p:par>
                                </p:childTnLst>
                              </p:cTn>
                            </p:par>
                            <p:par>
                              <p:cTn id="46" fill="hold">
                                <p:stCondLst>
                                  <p:cond delay="3700"/>
                                </p:stCondLst>
                                <p:childTnLst>
                                  <p:par>
                                    <p:cTn id="47" presetID="22" presetClass="entr" presetSubtype="8"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left)">
                                          <p:cBhvr>
                                            <p:cTn id="49" dur="500"/>
                                            <p:tgtEl>
                                              <p:spTgt spid="59"/>
                                            </p:tgtEl>
                                          </p:cBhvr>
                                        </p:animEffect>
                                      </p:childTnLst>
                                    </p:cTn>
                                  </p:par>
                                </p:childTnLst>
                              </p:cTn>
                            </p:par>
                            <p:par>
                              <p:cTn id="50" fill="hold">
                                <p:stCondLst>
                                  <p:cond delay="4200"/>
                                </p:stCondLst>
                                <p:childTnLst>
                                  <p:par>
                                    <p:cTn id="51" presetID="53" presetClass="entr" presetSubtype="16"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100" fill="hold"/>
                                            <p:tgtEl>
                                              <p:spTgt spid="18"/>
                                            </p:tgtEl>
                                            <p:attrNameLst>
                                              <p:attrName>ppt_w</p:attrName>
                                            </p:attrNameLst>
                                          </p:cBhvr>
                                          <p:tavLst>
                                            <p:tav tm="0">
                                              <p:val>
                                                <p:fltVal val="0"/>
                                              </p:val>
                                            </p:tav>
                                            <p:tav tm="100000">
                                              <p:val>
                                                <p:strVal val="#ppt_w"/>
                                              </p:val>
                                            </p:tav>
                                          </p:tavLst>
                                        </p:anim>
                                        <p:anim calcmode="lin" valueType="num">
                                          <p:cBhvr>
                                            <p:cTn id="54" dur="100" fill="hold"/>
                                            <p:tgtEl>
                                              <p:spTgt spid="18"/>
                                            </p:tgtEl>
                                            <p:attrNameLst>
                                              <p:attrName>ppt_h</p:attrName>
                                            </p:attrNameLst>
                                          </p:cBhvr>
                                          <p:tavLst>
                                            <p:tav tm="0">
                                              <p:val>
                                                <p:fltVal val="0"/>
                                              </p:val>
                                            </p:tav>
                                            <p:tav tm="100000">
                                              <p:val>
                                                <p:strVal val="#ppt_h"/>
                                              </p:val>
                                            </p:tav>
                                          </p:tavLst>
                                        </p:anim>
                                        <p:animEffect transition="in" filter="fade">
                                          <p:cBhvr>
                                            <p:cTn id="55" dur="100"/>
                                            <p:tgtEl>
                                              <p:spTgt spid="18"/>
                                            </p:tgtEl>
                                          </p:cBhvr>
                                        </p:animEffect>
                                      </p:childTnLst>
                                    </p:cTn>
                                  </p:par>
                                  <p:par>
                                    <p:cTn id="56" presetID="6" presetClass="emph" presetSubtype="0" fill="hold" nodeType="withEffect">
                                      <p:stCondLst>
                                        <p:cond delay="100"/>
                                      </p:stCondLst>
                                      <p:childTnLst>
                                        <p:animScale>
                                          <p:cBhvr>
                                            <p:cTn id="57" dur="100" fill="hold"/>
                                            <p:tgtEl>
                                              <p:spTgt spid="18"/>
                                            </p:tgtEl>
                                          </p:cBhvr>
                                          <p:by x="110000" y="110000"/>
                                        </p:animScale>
                                      </p:childTnLst>
                                    </p:cTn>
                                  </p:par>
                                  <p:par>
                                    <p:cTn id="58" presetID="6" presetClass="emph" presetSubtype="0" fill="hold" nodeType="withEffect">
                                      <p:stCondLst>
                                        <p:cond delay="200"/>
                                      </p:stCondLst>
                                      <p:childTnLst>
                                        <p:animScale>
                                          <p:cBhvr>
                                            <p:cTn id="59" dur="200" fill="hold"/>
                                            <p:tgtEl>
                                              <p:spTgt spid="18"/>
                                            </p:tgtEl>
                                          </p:cBhvr>
                                          <p:by x="90000" y="90000"/>
                                        </p:animScale>
                                      </p:childTnLst>
                                    </p:cTn>
                                  </p:par>
                                  <p:par>
                                    <p:cTn id="60" presetID="6" presetClass="emph" presetSubtype="0" fill="hold" nodeType="withEffect">
                                      <p:stCondLst>
                                        <p:cond delay="400"/>
                                      </p:stCondLst>
                                      <p:childTnLst>
                                        <p:animScale>
                                          <p:cBhvr>
                                            <p:cTn id="61" dur="100" fill="hold"/>
                                            <p:tgtEl>
                                              <p:spTgt spid="18"/>
                                            </p:tgtEl>
                                          </p:cBhvr>
                                          <p:by x="105000" y="105000"/>
                                        </p:animScale>
                                      </p:childTnLst>
                                    </p:cTn>
                                  </p:par>
                                  <p:par>
                                    <p:cTn id="62" presetID="6" presetClass="emph" presetSubtype="0" fill="hold" nodeType="withEffect">
                                      <p:stCondLst>
                                        <p:cond delay="500"/>
                                      </p:stCondLst>
                                      <p:childTnLst>
                                        <p:animScale>
                                          <p:cBhvr>
                                            <p:cTn id="63" dur="200" fill="hold"/>
                                            <p:tgtEl>
                                              <p:spTgt spid="18"/>
                                            </p:tgtEl>
                                          </p:cBhvr>
                                          <p:by x="95000" y="95000"/>
                                        </p:animScale>
                                      </p:childTnLst>
                                    </p:cTn>
                                  </p:par>
                                </p:childTnLst>
                              </p:cTn>
                            </p:par>
                            <p:par>
                              <p:cTn id="64" fill="hold">
                                <p:stCondLst>
                                  <p:cond delay="4700"/>
                                </p:stCondLst>
                                <p:childTnLst>
                                  <p:par>
                                    <p:cTn id="65" presetID="22" presetClass="entr" presetSubtype="4" fill="hold"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par>
                              <p:cTn id="68" fill="hold">
                                <p:stCondLst>
                                  <p:cond delay="5200"/>
                                </p:stCondLst>
                                <p:childTnLst>
                                  <p:par>
                                    <p:cTn id="69" presetID="22" presetClass="entr" presetSubtype="2"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right)">
                                          <p:cBhvr>
                                            <p:cTn id="71" dur="500"/>
                                            <p:tgtEl>
                                              <p:spTgt spid="53"/>
                                            </p:tgtEl>
                                          </p:cBhvr>
                                        </p:animEffect>
                                      </p:childTnLst>
                                    </p:cTn>
                                  </p:par>
                                </p:childTnLst>
                              </p:cTn>
                            </p:par>
                            <p:par>
                              <p:cTn id="72" fill="hold">
                                <p:stCondLst>
                                  <p:cond delay="5700"/>
                                </p:stCondLst>
                                <p:childTnLst>
                                  <p:par>
                                    <p:cTn id="73" presetID="53" presetClass="entr" presetSubtype="16"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p:cTn id="75" dur="100" fill="hold"/>
                                            <p:tgtEl>
                                              <p:spTgt spid="23"/>
                                            </p:tgtEl>
                                            <p:attrNameLst>
                                              <p:attrName>ppt_w</p:attrName>
                                            </p:attrNameLst>
                                          </p:cBhvr>
                                          <p:tavLst>
                                            <p:tav tm="0">
                                              <p:val>
                                                <p:fltVal val="0"/>
                                              </p:val>
                                            </p:tav>
                                            <p:tav tm="100000">
                                              <p:val>
                                                <p:strVal val="#ppt_w"/>
                                              </p:val>
                                            </p:tav>
                                          </p:tavLst>
                                        </p:anim>
                                        <p:anim calcmode="lin" valueType="num">
                                          <p:cBhvr>
                                            <p:cTn id="76" dur="100" fill="hold"/>
                                            <p:tgtEl>
                                              <p:spTgt spid="23"/>
                                            </p:tgtEl>
                                            <p:attrNameLst>
                                              <p:attrName>ppt_h</p:attrName>
                                            </p:attrNameLst>
                                          </p:cBhvr>
                                          <p:tavLst>
                                            <p:tav tm="0">
                                              <p:val>
                                                <p:fltVal val="0"/>
                                              </p:val>
                                            </p:tav>
                                            <p:tav tm="100000">
                                              <p:val>
                                                <p:strVal val="#ppt_h"/>
                                              </p:val>
                                            </p:tav>
                                          </p:tavLst>
                                        </p:anim>
                                        <p:animEffect transition="in" filter="fade">
                                          <p:cBhvr>
                                            <p:cTn id="77" dur="100"/>
                                            <p:tgtEl>
                                              <p:spTgt spid="23"/>
                                            </p:tgtEl>
                                          </p:cBhvr>
                                        </p:animEffect>
                                      </p:childTnLst>
                                    </p:cTn>
                                  </p:par>
                                  <p:par>
                                    <p:cTn id="78" presetID="6" presetClass="emph" presetSubtype="0" fill="hold" nodeType="withEffect">
                                      <p:stCondLst>
                                        <p:cond delay="100"/>
                                      </p:stCondLst>
                                      <p:childTnLst>
                                        <p:animScale>
                                          <p:cBhvr>
                                            <p:cTn id="79" dur="100" fill="hold"/>
                                            <p:tgtEl>
                                              <p:spTgt spid="23"/>
                                            </p:tgtEl>
                                          </p:cBhvr>
                                          <p:by x="110000" y="110000"/>
                                        </p:animScale>
                                      </p:childTnLst>
                                    </p:cTn>
                                  </p:par>
                                  <p:par>
                                    <p:cTn id="80" presetID="6" presetClass="emph" presetSubtype="0" fill="hold" nodeType="withEffect">
                                      <p:stCondLst>
                                        <p:cond delay="200"/>
                                      </p:stCondLst>
                                      <p:childTnLst>
                                        <p:animScale>
                                          <p:cBhvr>
                                            <p:cTn id="81" dur="200" fill="hold"/>
                                            <p:tgtEl>
                                              <p:spTgt spid="23"/>
                                            </p:tgtEl>
                                          </p:cBhvr>
                                          <p:by x="90000" y="90000"/>
                                        </p:animScale>
                                      </p:childTnLst>
                                    </p:cTn>
                                  </p:par>
                                  <p:par>
                                    <p:cTn id="82" presetID="6" presetClass="emph" presetSubtype="0" fill="hold" nodeType="withEffect">
                                      <p:stCondLst>
                                        <p:cond delay="400"/>
                                      </p:stCondLst>
                                      <p:childTnLst>
                                        <p:animScale>
                                          <p:cBhvr>
                                            <p:cTn id="83" dur="100" fill="hold"/>
                                            <p:tgtEl>
                                              <p:spTgt spid="23"/>
                                            </p:tgtEl>
                                          </p:cBhvr>
                                          <p:by x="105000" y="105000"/>
                                        </p:animScale>
                                      </p:childTnLst>
                                    </p:cTn>
                                  </p:par>
                                  <p:par>
                                    <p:cTn id="84" presetID="6" presetClass="emph" presetSubtype="0" fill="hold" nodeType="withEffect">
                                      <p:stCondLst>
                                        <p:cond delay="500"/>
                                      </p:stCondLst>
                                      <p:childTnLst>
                                        <p:animScale>
                                          <p:cBhvr>
                                            <p:cTn id="85" dur="200" fill="hold"/>
                                            <p:tgtEl>
                                              <p:spTgt spid="23"/>
                                            </p:tgtEl>
                                          </p:cBhvr>
                                          <p:by x="95000" y="95000"/>
                                        </p:animScale>
                                      </p:childTnLst>
                                    </p:cTn>
                                  </p:par>
                                </p:childTnLst>
                              </p:cTn>
                            </p:par>
                            <p:par>
                              <p:cTn id="86" fill="hold">
                                <p:stCondLst>
                                  <p:cond delay="6200"/>
                                </p:stCondLst>
                                <p:childTnLst>
                                  <p:par>
                                    <p:cTn id="87" presetID="22" presetClass="entr" presetSubtype="1" fill="hold" nodeType="after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wipe(up)">
                                          <p:cBhvr>
                                            <p:cTn id="89" dur="500"/>
                                            <p:tgtEl>
                                              <p:spTgt spid="38"/>
                                            </p:tgtEl>
                                          </p:cBhvr>
                                        </p:animEffect>
                                      </p:childTnLst>
                                    </p:cTn>
                                  </p:par>
                                </p:childTnLst>
                              </p:cTn>
                            </p:par>
                            <p:par>
                              <p:cTn id="90" fill="hold">
                                <p:stCondLst>
                                  <p:cond delay="6700"/>
                                </p:stCondLst>
                                <p:childTnLst>
                                  <p:par>
                                    <p:cTn id="91" presetID="22" presetClass="entr" presetSubtype="8" fill="hold" nodeType="after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wipe(left)">
                                          <p:cBhvr>
                                            <p:cTn id="93" dur="500"/>
                                            <p:tgtEl>
                                              <p:spTgt spid="62"/>
                                            </p:tgtEl>
                                          </p:cBhvr>
                                        </p:animEffect>
                                      </p:childTnLst>
                                    </p:cTn>
                                  </p:par>
                                </p:childTnLst>
                              </p:cTn>
                            </p:par>
                            <p:par>
                              <p:cTn id="94" fill="hold">
                                <p:stCondLst>
                                  <p:cond delay="7200"/>
                                </p:stCondLst>
                                <p:childTnLst>
                                  <p:par>
                                    <p:cTn id="95" presetID="53" presetClass="entr" presetSubtype="16"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 fill="hold"/>
                                            <p:tgtEl>
                                              <p:spTgt spid="28"/>
                                            </p:tgtEl>
                                            <p:attrNameLst>
                                              <p:attrName>ppt_w</p:attrName>
                                            </p:attrNameLst>
                                          </p:cBhvr>
                                          <p:tavLst>
                                            <p:tav tm="0">
                                              <p:val>
                                                <p:fltVal val="0"/>
                                              </p:val>
                                            </p:tav>
                                            <p:tav tm="100000">
                                              <p:val>
                                                <p:strVal val="#ppt_w"/>
                                              </p:val>
                                            </p:tav>
                                          </p:tavLst>
                                        </p:anim>
                                        <p:anim calcmode="lin" valueType="num">
                                          <p:cBhvr>
                                            <p:cTn id="98" dur="100" fill="hold"/>
                                            <p:tgtEl>
                                              <p:spTgt spid="28"/>
                                            </p:tgtEl>
                                            <p:attrNameLst>
                                              <p:attrName>ppt_h</p:attrName>
                                            </p:attrNameLst>
                                          </p:cBhvr>
                                          <p:tavLst>
                                            <p:tav tm="0">
                                              <p:val>
                                                <p:fltVal val="0"/>
                                              </p:val>
                                            </p:tav>
                                            <p:tav tm="100000">
                                              <p:val>
                                                <p:strVal val="#ppt_h"/>
                                              </p:val>
                                            </p:tav>
                                          </p:tavLst>
                                        </p:anim>
                                        <p:animEffect transition="in" filter="fade">
                                          <p:cBhvr>
                                            <p:cTn id="99" dur="100"/>
                                            <p:tgtEl>
                                              <p:spTgt spid="28"/>
                                            </p:tgtEl>
                                          </p:cBhvr>
                                        </p:animEffect>
                                      </p:childTnLst>
                                    </p:cTn>
                                  </p:par>
                                  <p:par>
                                    <p:cTn id="100" presetID="6" presetClass="emph" presetSubtype="0" fill="hold" nodeType="withEffect">
                                      <p:stCondLst>
                                        <p:cond delay="100"/>
                                      </p:stCondLst>
                                      <p:childTnLst>
                                        <p:animScale>
                                          <p:cBhvr>
                                            <p:cTn id="101" dur="100" fill="hold"/>
                                            <p:tgtEl>
                                              <p:spTgt spid="28"/>
                                            </p:tgtEl>
                                          </p:cBhvr>
                                          <p:by x="110000" y="110000"/>
                                        </p:animScale>
                                      </p:childTnLst>
                                    </p:cTn>
                                  </p:par>
                                  <p:par>
                                    <p:cTn id="102" presetID="6" presetClass="emph" presetSubtype="0" fill="hold" nodeType="withEffect">
                                      <p:stCondLst>
                                        <p:cond delay="200"/>
                                      </p:stCondLst>
                                      <p:childTnLst>
                                        <p:animScale>
                                          <p:cBhvr>
                                            <p:cTn id="103" dur="200" fill="hold"/>
                                            <p:tgtEl>
                                              <p:spTgt spid="28"/>
                                            </p:tgtEl>
                                          </p:cBhvr>
                                          <p:by x="90000" y="90000"/>
                                        </p:animScale>
                                      </p:childTnLst>
                                    </p:cTn>
                                  </p:par>
                                  <p:par>
                                    <p:cTn id="104" presetID="6" presetClass="emph" presetSubtype="0" fill="hold" nodeType="withEffect">
                                      <p:stCondLst>
                                        <p:cond delay="400"/>
                                      </p:stCondLst>
                                      <p:childTnLst>
                                        <p:animScale>
                                          <p:cBhvr>
                                            <p:cTn id="105" dur="100" fill="hold"/>
                                            <p:tgtEl>
                                              <p:spTgt spid="28"/>
                                            </p:tgtEl>
                                          </p:cBhvr>
                                          <p:by x="105000" y="105000"/>
                                        </p:animScale>
                                      </p:childTnLst>
                                    </p:cTn>
                                  </p:par>
                                  <p:par>
                                    <p:cTn id="106" presetID="6" presetClass="emph" presetSubtype="0" fill="hold" nodeType="withEffect">
                                      <p:stCondLst>
                                        <p:cond delay="500"/>
                                      </p:stCondLst>
                                      <p:childTnLst>
                                        <p:animScale>
                                          <p:cBhvr>
                                            <p:cTn id="107" dur="200" fill="hold"/>
                                            <p:tgtEl>
                                              <p:spTgt spid="28"/>
                                            </p:tgtEl>
                                          </p:cBhvr>
                                          <p:by x="95000" y="95000"/>
                                        </p:animScale>
                                      </p:childTnLst>
                                    </p:cTn>
                                  </p:par>
                                </p:childTnLst>
                              </p:cTn>
                            </p:par>
                            <p:par>
                              <p:cTn id="108" fill="hold">
                                <p:stCondLst>
                                  <p:cond delay="7700"/>
                                </p:stCondLst>
                                <p:childTnLst>
                                  <p:par>
                                    <p:cTn id="109" presetID="22" presetClass="entr" presetSubtype="4" fill="hold" nodeType="after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down)">
                                          <p:cBhvr>
                                            <p:cTn id="111" dur="500"/>
                                            <p:tgtEl>
                                              <p:spTgt spid="48"/>
                                            </p:tgtEl>
                                          </p:cBhvr>
                                        </p:animEffect>
                                      </p:childTnLst>
                                    </p:cTn>
                                  </p:par>
                                </p:childTnLst>
                              </p:cTn>
                            </p:par>
                            <p:par>
                              <p:cTn id="112" fill="hold">
                                <p:stCondLst>
                                  <p:cond delay="8200"/>
                                </p:stCondLst>
                                <p:childTnLst>
                                  <p:par>
                                    <p:cTn id="113" presetID="22" presetClass="entr" presetSubtype="2" fill="hold"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right)">
                                          <p:cBhvr>
                                            <p:cTn id="1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5459663" y="1326802"/>
            <a:ext cx="630230" cy="630230"/>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solidFill>
                <a:latin typeface="+mj-ea"/>
                <a:ea typeface="+mj-ea"/>
              </a:endParaRPr>
            </a:p>
          </p:txBody>
        </p:sp>
        <p:sp>
          <p:nvSpPr>
            <p:cNvPr id="12" name="椭圆 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solidFill>
                <a:latin typeface="+mj-ea"/>
                <a:ea typeface="+mj-ea"/>
              </a:endParaRPr>
            </a:p>
          </p:txBody>
        </p:sp>
      </p:grpSp>
      <p:grpSp>
        <p:nvGrpSpPr>
          <p:cNvPr id="13" name="组合 12"/>
          <p:cNvGrpSpPr/>
          <p:nvPr/>
        </p:nvGrpSpPr>
        <p:grpSpPr>
          <a:xfrm>
            <a:off x="5361136" y="1777942"/>
            <a:ext cx="769476" cy="769476"/>
            <a:chOff x="1695226" y="3321784"/>
            <a:chExt cx="1250759" cy="1250759"/>
          </a:xfrm>
        </p:grpSpPr>
        <p:sp>
          <p:nvSpPr>
            <p:cNvPr id="14" name="椭圆 13"/>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C1DC"/>
                </a:solidFill>
                <a:latin typeface="+mj-ea"/>
                <a:ea typeface="+mj-ea"/>
              </a:endParaRPr>
            </a:p>
          </p:txBody>
        </p:sp>
        <p:sp>
          <p:nvSpPr>
            <p:cNvPr id="15" name="椭圆 14"/>
            <p:cNvSpPr/>
            <p:nvPr/>
          </p:nvSpPr>
          <p:spPr>
            <a:xfrm>
              <a:off x="1826937" y="3453495"/>
              <a:ext cx="987336" cy="987336"/>
            </a:xfrm>
            <a:prstGeom prst="ellipse">
              <a:avLst/>
            </a:prstGeom>
            <a:solidFill>
              <a:srgbClr val="C0000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16" name="组合 15"/>
          <p:cNvGrpSpPr/>
          <p:nvPr/>
        </p:nvGrpSpPr>
        <p:grpSpPr>
          <a:xfrm>
            <a:off x="5002793" y="2383112"/>
            <a:ext cx="890519" cy="890519"/>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solidFill>
                <a:latin typeface="+mj-ea"/>
                <a:ea typeface="+mj-ea"/>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black"/>
                </a:solidFill>
                <a:latin typeface="+mj-ea"/>
                <a:ea typeface="+mj-ea"/>
              </a:endParaRPr>
            </a:p>
          </p:txBody>
        </p:sp>
      </p:grpSp>
      <p:sp>
        <p:nvSpPr>
          <p:cNvPr id="19" name="TextBox 13"/>
          <p:cNvSpPr txBox="1"/>
          <p:nvPr/>
        </p:nvSpPr>
        <p:spPr>
          <a:xfrm>
            <a:off x="6505928" y="1500492"/>
            <a:ext cx="1031051" cy="261610"/>
          </a:xfrm>
          <a:prstGeom prst="rect">
            <a:avLst/>
          </a:prstGeom>
          <a:noFill/>
        </p:spPr>
        <p:txBody>
          <a:bodyPr wrap="none" rtlCol="0">
            <a:spAutoFit/>
          </a:bodyPr>
          <a:lstStyle/>
          <a:p>
            <a:r>
              <a:rPr lang="zh-CN" altLang="en-US" sz="1100" dirty="0" smtClean="0">
                <a:solidFill>
                  <a:srgbClr val="484848"/>
                </a:solidFill>
                <a:latin typeface="+mj-ea"/>
                <a:ea typeface="+mj-ea"/>
              </a:rPr>
              <a:t>标题内容文字</a:t>
            </a:r>
            <a:endParaRPr lang="en-US" altLang="zh-CN" sz="1100" dirty="0">
              <a:solidFill>
                <a:srgbClr val="484848"/>
              </a:solidFill>
              <a:latin typeface="+mj-ea"/>
              <a:ea typeface="+mj-ea"/>
            </a:endParaRPr>
          </a:p>
        </p:txBody>
      </p:sp>
      <p:sp>
        <p:nvSpPr>
          <p:cNvPr id="20" name="TextBox 14"/>
          <p:cNvSpPr txBox="1"/>
          <p:nvPr/>
        </p:nvSpPr>
        <p:spPr>
          <a:xfrm>
            <a:off x="6475857" y="1217207"/>
            <a:ext cx="1096775" cy="307777"/>
          </a:xfrm>
          <a:prstGeom prst="rect">
            <a:avLst/>
          </a:prstGeom>
          <a:noFill/>
        </p:spPr>
        <p:txBody>
          <a:bodyPr wrap="none" rtlCol="0">
            <a:spAutoFit/>
          </a:bodyPr>
          <a:lstStyle/>
          <a:p>
            <a:r>
              <a:rPr lang="en-US" altLang="zh-CN" sz="1400" b="1" dirty="0" smtClean="0">
                <a:solidFill>
                  <a:srgbClr val="080808"/>
                </a:solidFill>
                <a:latin typeface="+mj-ea"/>
                <a:ea typeface="+mj-ea"/>
              </a:rPr>
              <a:t>2013</a:t>
            </a:r>
            <a:r>
              <a:rPr lang="zh-CN" altLang="en-US" sz="1400" b="1" dirty="0" smtClean="0">
                <a:solidFill>
                  <a:srgbClr val="080808"/>
                </a:solidFill>
                <a:latin typeface="+mj-ea"/>
                <a:ea typeface="+mj-ea"/>
              </a:rPr>
              <a:t>年</a:t>
            </a:r>
            <a:r>
              <a:rPr lang="en-US" altLang="zh-CN" sz="1400" b="1" dirty="0">
                <a:solidFill>
                  <a:srgbClr val="080808"/>
                </a:solidFill>
                <a:latin typeface="+mj-ea"/>
                <a:ea typeface="+mj-ea"/>
              </a:rPr>
              <a:t>5</a:t>
            </a:r>
            <a:r>
              <a:rPr lang="zh-CN" altLang="en-US" sz="1400" b="1" dirty="0" smtClean="0">
                <a:solidFill>
                  <a:srgbClr val="080808"/>
                </a:solidFill>
                <a:latin typeface="+mj-ea"/>
                <a:ea typeface="+mj-ea"/>
              </a:rPr>
              <a:t>月</a:t>
            </a:r>
            <a:endParaRPr lang="en-US" altLang="zh-CN" sz="1400" b="1" dirty="0">
              <a:solidFill>
                <a:srgbClr val="080808"/>
              </a:solidFill>
              <a:latin typeface="+mj-ea"/>
              <a:ea typeface="+mj-ea"/>
            </a:endParaRPr>
          </a:p>
        </p:txBody>
      </p:sp>
      <p:sp>
        <p:nvSpPr>
          <p:cNvPr id="21" name="TextBox 15"/>
          <p:cNvSpPr txBox="1"/>
          <p:nvPr/>
        </p:nvSpPr>
        <p:spPr>
          <a:xfrm>
            <a:off x="6403468" y="2415502"/>
            <a:ext cx="1031051" cy="261610"/>
          </a:xfrm>
          <a:prstGeom prst="rect">
            <a:avLst/>
          </a:prstGeom>
          <a:noFill/>
        </p:spPr>
        <p:txBody>
          <a:bodyPr wrap="none" rtlCol="0">
            <a:spAutoFit/>
          </a:bodyPr>
          <a:lstStyle/>
          <a:p>
            <a:r>
              <a:rPr lang="zh-CN" altLang="en-US" sz="1100" dirty="0">
                <a:solidFill>
                  <a:srgbClr val="484848"/>
                </a:solidFill>
                <a:latin typeface="+mj-ea"/>
                <a:ea typeface="+mj-ea"/>
              </a:rPr>
              <a:t>标题内容</a:t>
            </a:r>
            <a:r>
              <a:rPr lang="zh-CN" altLang="en-US" sz="1100" dirty="0" smtClean="0">
                <a:solidFill>
                  <a:srgbClr val="484848"/>
                </a:solidFill>
                <a:latin typeface="+mj-ea"/>
                <a:ea typeface="+mj-ea"/>
              </a:rPr>
              <a:t>文字</a:t>
            </a:r>
            <a:endParaRPr lang="en-US" altLang="zh-CN" sz="1100" dirty="0">
              <a:solidFill>
                <a:srgbClr val="484848"/>
              </a:solidFill>
              <a:latin typeface="+mj-ea"/>
              <a:ea typeface="+mj-ea"/>
            </a:endParaRPr>
          </a:p>
        </p:txBody>
      </p:sp>
      <p:sp>
        <p:nvSpPr>
          <p:cNvPr id="22" name="TextBox 16"/>
          <p:cNvSpPr txBox="1"/>
          <p:nvPr/>
        </p:nvSpPr>
        <p:spPr>
          <a:xfrm>
            <a:off x="6406262" y="2128651"/>
            <a:ext cx="1096775" cy="307777"/>
          </a:xfrm>
          <a:prstGeom prst="rect">
            <a:avLst/>
          </a:prstGeom>
          <a:noFill/>
        </p:spPr>
        <p:txBody>
          <a:bodyPr wrap="none" rtlCol="0">
            <a:spAutoFit/>
          </a:bodyPr>
          <a:lstStyle/>
          <a:p>
            <a:r>
              <a:rPr lang="en-US" altLang="zh-CN" sz="1400" b="1" dirty="0" smtClean="0">
                <a:solidFill>
                  <a:srgbClr val="080808"/>
                </a:solidFill>
                <a:latin typeface="+mj-ea"/>
                <a:ea typeface="+mj-ea"/>
              </a:rPr>
              <a:t>2013</a:t>
            </a:r>
            <a:r>
              <a:rPr lang="zh-CN" altLang="en-US" sz="1400" b="1" dirty="0" smtClean="0">
                <a:solidFill>
                  <a:srgbClr val="080808"/>
                </a:solidFill>
                <a:latin typeface="+mj-ea"/>
                <a:ea typeface="+mj-ea"/>
              </a:rPr>
              <a:t>年</a:t>
            </a:r>
            <a:r>
              <a:rPr lang="en-US" altLang="zh-CN" sz="1400" b="1" dirty="0">
                <a:solidFill>
                  <a:srgbClr val="080808"/>
                </a:solidFill>
                <a:latin typeface="+mj-ea"/>
                <a:ea typeface="+mj-ea"/>
              </a:rPr>
              <a:t>8</a:t>
            </a:r>
            <a:r>
              <a:rPr lang="zh-CN" altLang="en-US" sz="1400" b="1" dirty="0" smtClean="0">
                <a:solidFill>
                  <a:srgbClr val="080808"/>
                </a:solidFill>
                <a:latin typeface="+mj-ea"/>
                <a:ea typeface="+mj-ea"/>
              </a:rPr>
              <a:t>月</a:t>
            </a:r>
            <a:endParaRPr lang="en-US" altLang="zh-CN" sz="1400" b="1" dirty="0">
              <a:solidFill>
                <a:srgbClr val="080808"/>
              </a:solidFill>
              <a:latin typeface="+mj-ea"/>
              <a:ea typeface="+mj-ea"/>
            </a:endParaRPr>
          </a:p>
        </p:txBody>
      </p:sp>
      <p:sp>
        <p:nvSpPr>
          <p:cNvPr id="23" name="TextBox 17"/>
          <p:cNvSpPr txBox="1"/>
          <p:nvPr/>
        </p:nvSpPr>
        <p:spPr>
          <a:xfrm>
            <a:off x="6049331" y="3383232"/>
            <a:ext cx="1031051" cy="261610"/>
          </a:xfrm>
          <a:prstGeom prst="rect">
            <a:avLst/>
          </a:prstGeom>
          <a:noFill/>
        </p:spPr>
        <p:txBody>
          <a:bodyPr wrap="none" rtlCol="0">
            <a:spAutoFit/>
          </a:bodyPr>
          <a:lstStyle/>
          <a:p>
            <a:r>
              <a:rPr lang="zh-CN" altLang="en-US" sz="1100" dirty="0">
                <a:solidFill>
                  <a:srgbClr val="484848"/>
                </a:solidFill>
                <a:latin typeface="+mj-ea"/>
                <a:ea typeface="+mj-ea"/>
              </a:rPr>
              <a:t>标题内容文字</a:t>
            </a:r>
            <a:endParaRPr lang="en-US" altLang="zh-CN" sz="1100" dirty="0">
              <a:solidFill>
                <a:srgbClr val="484848"/>
              </a:solidFill>
              <a:latin typeface="+mj-ea"/>
              <a:ea typeface="+mj-ea"/>
            </a:endParaRPr>
          </a:p>
        </p:txBody>
      </p:sp>
      <p:sp>
        <p:nvSpPr>
          <p:cNvPr id="24" name="TextBox 18"/>
          <p:cNvSpPr txBox="1"/>
          <p:nvPr/>
        </p:nvSpPr>
        <p:spPr>
          <a:xfrm>
            <a:off x="6028655" y="3065467"/>
            <a:ext cx="1096775" cy="307777"/>
          </a:xfrm>
          <a:prstGeom prst="rect">
            <a:avLst/>
          </a:prstGeom>
          <a:noFill/>
        </p:spPr>
        <p:txBody>
          <a:bodyPr wrap="none" rtlCol="0">
            <a:spAutoFit/>
          </a:bodyPr>
          <a:lstStyle/>
          <a:p>
            <a:r>
              <a:rPr lang="en-US" altLang="zh-CN" sz="1400" b="1" dirty="0" smtClean="0">
                <a:solidFill>
                  <a:srgbClr val="080808"/>
                </a:solidFill>
                <a:latin typeface="+mj-ea"/>
                <a:ea typeface="+mj-ea"/>
              </a:rPr>
              <a:t>2014</a:t>
            </a:r>
            <a:r>
              <a:rPr lang="zh-CN" altLang="en-US" sz="1400" b="1" dirty="0" smtClean="0">
                <a:solidFill>
                  <a:srgbClr val="080808"/>
                </a:solidFill>
                <a:latin typeface="+mj-ea"/>
                <a:ea typeface="+mj-ea"/>
              </a:rPr>
              <a:t>年</a:t>
            </a:r>
            <a:r>
              <a:rPr lang="en-US" altLang="zh-CN" sz="1400" b="1" dirty="0">
                <a:solidFill>
                  <a:srgbClr val="080808"/>
                </a:solidFill>
                <a:latin typeface="+mj-ea"/>
                <a:ea typeface="+mj-ea"/>
              </a:rPr>
              <a:t>4</a:t>
            </a:r>
            <a:r>
              <a:rPr lang="zh-CN" altLang="en-US" sz="1400" b="1" dirty="0" smtClean="0">
                <a:solidFill>
                  <a:srgbClr val="080808"/>
                </a:solidFill>
                <a:latin typeface="+mj-ea"/>
                <a:ea typeface="+mj-ea"/>
              </a:rPr>
              <a:t>月</a:t>
            </a:r>
            <a:endParaRPr lang="en-US" altLang="zh-CN" sz="1400" b="1" dirty="0">
              <a:solidFill>
                <a:srgbClr val="080808"/>
              </a:solidFill>
              <a:latin typeface="+mj-ea"/>
              <a:ea typeface="+mj-ea"/>
            </a:endParaRPr>
          </a:p>
        </p:txBody>
      </p:sp>
      <p:sp>
        <p:nvSpPr>
          <p:cNvPr id="25" name="TextBox 19"/>
          <p:cNvSpPr txBox="1"/>
          <p:nvPr/>
        </p:nvSpPr>
        <p:spPr>
          <a:xfrm>
            <a:off x="4747284" y="4333296"/>
            <a:ext cx="1031051" cy="261610"/>
          </a:xfrm>
          <a:prstGeom prst="rect">
            <a:avLst/>
          </a:prstGeom>
          <a:noFill/>
        </p:spPr>
        <p:txBody>
          <a:bodyPr wrap="none" rtlCol="0">
            <a:spAutoFit/>
          </a:bodyPr>
          <a:lstStyle/>
          <a:p>
            <a:r>
              <a:rPr lang="zh-CN" altLang="en-US" sz="1100" dirty="0">
                <a:solidFill>
                  <a:srgbClr val="484848"/>
                </a:solidFill>
                <a:latin typeface="+mj-ea"/>
                <a:ea typeface="+mj-ea"/>
              </a:rPr>
              <a:t>标题内容文字</a:t>
            </a:r>
            <a:endParaRPr lang="en-US" altLang="zh-CN" sz="1100" dirty="0">
              <a:solidFill>
                <a:srgbClr val="484848"/>
              </a:solidFill>
              <a:latin typeface="+mj-ea"/>
              <a:ea typeface="+mj-ea"/>
            </a:endParaRPr>
          </a:p>
        </p:txBody>
      </p:sp>
      <p:sp>
        <p:nvSpPr>
          <p:cNvPr id="26" name="TextBox 20"/>
          <p:cNvSpPr txBox="1"/>
          <p:nvPr/>
        </p:nvSpPr>
        <p:spPr>
          <a:xfrm>
            <a:off x="4750901" y="3960386"/>
            <a:ext cx="1096775" cy="307777"/>
          </a:xfrm>
          <a:prstGeom prst="rect">
            <a:avLst/>
          </a:prstGeom>
          <a:noFill/>
        </p:spPr>
        <p:txBody>
          <a:bodyPr wrap="none" rtlCol="0">
            <a:spAutoFit/>
          </a:bodyPr>
          <a:lstStyle/>
          <a:p>
            <a:r>
              <a:rPr lang="en-US" altLang="zh-CN" sz="1400" b="1" dirty="0" smtClean="0">
                <a:solidFill>
                  <a:srgbClr val="080808"/>
                </a:solidFill>
                <a:latin typeface="+mj-ea"/>
                <a:ea typeface="+mj-ea"/>
              </a:rPr>
              <a:t>2014</a:t>
            </a:r>
            <a:r>
              <a:rPr lang="zh-CN" altLang="en-US" sz="1400" b="1" dirty="0" smtClean="0">
                <a:solidFill>
                  <a:srgbClr val="080808"/>
                </a:solidFill>
                <a:latin typeface="+mj-ea"/>
                <a:ea typeface="+mj-ea"/>
              </a:rPr>
              <a:t>年</a:t>
            </a:r>
            <a:r>
              <a:rPr lang="en-US" altLang="zh-CN" sz="1400" b="1" dirty="0" smtClean="0">
                <a:solidFill>
                  <a:srgbClr val="080808"/>
                </a:solidFill>
                <a:latin typeface="+mj-ea"/>
                <a:ea typeface="+mj-ea"/>
              </a:rPr>
              <a:t>5</a:t>
            </a:r>
            <a:r>
              <a:rPr lang="zh-CN" altLang="en-US" sz="1400" b="1" dirty="0" smtClean="0">
                <a:solidFill>
                  <a:srgbClr val="080808"/>
                </a:solidFill>
                <a:latin typeface="+mj-ea"/>
                <a:ea typeface="+mj-ea"/>
              </a:rPr>
              <a:t>月</a:t>
            </a:r>
            <a:endParaRPr lang="en-US" altLang="zh-CN" sz="1400" b="1" dirty="0">
              <a:solidFill>
                <a:srgbClr val="080808"/>
              </a:solidFill>
              <a:latin typeface="+mj-ea"/>
              <a:ea typeface="+mj-ea"/>
            </a:endParaRPr>
          </a:p>
        </p:txBody>
      </p:sp>
      <p:sp>
        <p:nvSpPr>
          <p:cNvPr id="27" name="TextBox 21"/>
          <p:cNvSpPr txBox="1"/>
          <p:nvPr/>
        </p:nvSpPr>
        <p:spPr>
          <a:xfrm>
            <a:off x="1625751" y="3828975"/>
            <a:ext cx="1031051" cy="261610"/>
          </a:xfrm>
          <a:prstGeom prst="rect">
            <a:avLst/>
          </a:prstGeom>
          <a:noFill/>
        </p:spPr>
        <p:txBody>
          <a:bodyPr wrap="none" rtlCol="0">
            <a:spAutoFit/>
          </a:bodyPr>
          <a:lstStyle/>
          <a:p>
            <a:r>
              <a:rPr lang="zh-CN" altLang="en-US" sz="1100" dirty="0">
                <a:solidFill>
                  <a:srgbClr val="484848"/>
                </a:solidFill>
                <a:latin typeface="+mj-ea"/>
                <a:ea typeface="+mj-ea"/>
              </a:rPr>
              <a:t>标题内容文字</a:t>
            </a:r>
            <a:endParaRPr lang="en-US" altLang="zh-CN" sz="1100" dirty="0">
              <a:solidFill>
                <a:srgbClr val="484848"/>
              </a:solidFill>
              <a:latin typeface="+mj-ea"/>
              <a:ea typeface="+mj-ea"/>
            </a:endParaRPr>
          </a:p>
        </p:txBody>
      </p:sp>
      <p:sp>
        <p:nvSpPr>
          <p:cNvPr id="28" name="TextBox 22"/>
          <p:cNvSpPr txBox="1"/>
          <p:nvPr/>
        </p:nvSpPr>
        <p:spPr>
          <a:xfrm>
            <a:off x="1584525" y="3442513"/>
            <a:ext cx="1207382" cy="307777"/>
          </a:xfrm>
          <a:prstGeom prst="rect">
            <a:avLst/>
          </a:prstGeom>
          <a:noFill/>
        </p:spPr>
        <p:txBody>
          <a:bodyPr wrap="none" rtlCol="0">
            <a:spAutoFit/>
          </a:bodyPr>
          <a:lstStyle/>
          <a:p>
            <a:r>
              <a:rPr lang="en-US" altLang="zh-CN" sz="1400" b="1" dirty="0" smtClean="0">
                <a:solidFill>
                  <a:srgbClr val="080808"/>
                </a:solidFill>
                <a:latin typeface="+mj-ea"/>
                <a:ea typeface="+mj-ea"/>
              </a:rPr>
              <a:t>2014</a:t>
            </a:r>
            <a:r>
              <a:rPr lang="zh-CN" altLang="en-US" sz="1400" b="1" dirty="0" smtClean="0">
                <a:solidFill>
                  <a:srgbClr val="080808"/>
                </a:solidFill>
                <a:latin typeface="+mj-ea"/>
                <a:ea typeface="+mj-ea"/>
              </a:rPr>
              <a:t>年</a:t>
            </a:r>
            <a:r>
              <a:rPr lang="en-US" altLang="zh-CN" sz="1400" b="1" dirty="0" smtClean="0">
                <a:solidFill>
                  <a:srgbClr val="080808"/>
                </a:solidFill>
                <a:latin typeface="+mj-ea"/>
                <a:ea typeface="+mj-ea"/>
              </a:rPr>
              <a:t>12</a:t>
            </a:r>
            <a:r>
              <a:rPr lang="zh-CN" altLang="en-US" sz="1400" b="1" dirty="0" smtClean="0">
                <a:solidFill>
                  <a:srgbClr val="080808"/>
                </a:solidFill>
                <a:latin typeface="+mj-ea"/>
                <a:ea typeface="+mj-ea"/>
              </a:rPr>
              <a:t>月</a:t>
            </a:r>
            <a:endParaRPr lang="en-US" altLang="zh-CN" sz="1400" b="1" dirty="0">
              <a:solidFill>
                <a:srgbClr val="080808"/>
              </a:solidFill>
              <a:latin typeface="+mj-ea"/>
              <a:ea typeface="+mj-ea"/>
            </a:endParaRPr>
          </a:p>
        </p:txBody>
      </p:sp>
      <p:sp>
        <p:nvSpPr>
          <p:cNvPr id="29" name="TextBox 23"/>
          <p:cNvSpPr txBox="1"/>
          <p:nvPr/>
        </p:nvSpPr>
        <p:spPr>
          <a:xfrm>
            <a:off x="1103607" y="1886185"/>
            <a:ext cx="1031051" cy="261610"/>
          </a:xfrm>
          <a:prstGeom prst="rect">
            <a:avLst/>
          </a:prstGeom>
          <a:noFill/>
        </p:spPr>
        <p:txBody>
          <a:bodyPr wrap="none" rtlCol="0">
            <a:spAutoFit/>
          </a:bodyPr>
          <a:lstStyle/>
          <a:p>
            <a:r>
              <a:rPr lang="zh-CN" altLang="en-US" sz="1100" dirty="0">
                <a:solidFill>
                  <a:srgbClr val="484848"/>
                </a:solidFill>
                <a:latin typeface="+mj-ea"/>
                <a:ea typeface="+mj-ea"/>
              </a:rPr>
              <a:t>标题内容文字</a:t>
            </a:r>
            <a:endParaRPr lang="en-US" altLang="zh-CN" sz="1100" dirty="0">
              <a:solidFill>
                <a:srgbClr val="484848"/>
              </a:solidFill>
              <a:latin typeface="+mj-ea"/>
              <a:ea typeface="+mj-ea"/>
            </a:endParaRPr>
          </a:p>
        </p:txBody>
      </p:sp>
      <p:sp>
        <p:nvSpPr>
          <p:cNvPr id="30" name="TextBox 24"/>
          <p:cNvSpPr txBox="1"/>
          <p:nvPr/>
        </p:nvSpPr>
        <p:spPr>
          <a:xfrm>
            <a:off x="1098608" y="1533148"/>
            <a:ext cx="1096775" cy="307777"/>
          </a:xfrm>
          <a:prstGeom prst="rect">
            <a:avLst/>
          </a:prstGeom>
          <a:noFill/>
        </p:spPr>
        <p:txBody>
          <a:bodyPr wrap="none" rtlCol="0">
            <a:spAutoFit/>
          </a:bodyPr>
          <a:lstStyle/>
          <a:p>
            <a:r>
              <a:rPr lang="en-US" altLang="zh-CN" sz="1400" b="1" dirty="0" smtClean="0">
                <a:solidFill>
                  <a:srgbClr val="080808"/>
                </a:solidFill>
                <a:latin typeface="+mj-ea"/>
                <a:ea typeface="+mj-ea"/>
              </a:rPr>
              <a:t>2015</a:t>
            </a:r>
            <a:r>
              <a:rPr lang="zh-CN" altLang="en-US" sz="1400" b="1" dirty="0" smtClean="0">
                <a:solidFill>
                  <a:srgbClr val="080808"/>
                </a:solidFill>
                <a:latin typeface="+mj-ea"/>
                <a:ea typeface="+mj-ea"/>
              </a:rPr>
              <a:t>年</a:t>
            </a:r>
            <a:r>
              <a:rPr lang="en-US" altLang="zh-CN" sz="1400" b="1" dirty="0">
                <a:solidFill>
                  <a:srgbClr val="080808"/>
                </a:solidFill>
                <a:latin typeface="+mj-ea"/>
                <a:ea typeface="+mj-ea"/>
              </a:rPr>
              <a:t>2</a:t>
            </a:r>
            <a:r>
              <a:rPr lang="zh-CN" altLang="en-US" sz="1400" b="1" dirty="0" smtClean="0">
                <a:solidFill>
                  <a:srgbClr val="080808"/>
                </a:solidFill>
                <a:latin typeface="+mj-ea"/>
                <a:ea typeface="+mj-ea"/>
              </a:rPr>
              <a:t>月</a:t>
            </a:r>
            <a:endParaRPr lang="en-US" altLang="zh-CN" sz="1400" b="1" dirty="0">
              <a:solidFill>
                <a:srgbClr val="080808"/>
              </a:solidFill>
              <a:latin typeface="+mj-ea"/>
              <a:ea typeface="+mj-ea"/>
            </a:endParaRPr>
          </a:p>
        </p:txBody>
      </p:sp>
      <p:cxnSp>
        <p:nvCxnSpPr>
          <p:cNvPr id="31" name="直接连接符 30"/>
          <p:cNvCxnSpPr/>
          <p:nvPr/>
        </p:nvCxnSpPr>
        <p:spPr>
          <a:xfrm flipV="1">
            <a:off x="6473197" y="1217208"/>
            <a:ext cx="0" cy="5448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6023716" y="3065467"/>
            <a:ext cx="4076" cy="6197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403468" y="2200659"/>
            <a:ext cx="3324" cy="6204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747284" y="3960386"/>
            <a:ext cx="8518" cy="66095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79624" y="3383232"/>
            <a:ext cx="4901" cy="73404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091912" y="1500492"/>
            <a:ext cx="0" cy="7820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304319" y="2821128"/>
            <a:ext cx="984394" cy="984394"/>
            <a:chOff x="1695226" y="3321784"/>
            <a:chExt cx="1250759" cy="1250759"/>
          </a:xfrm>
        </p:grpSpPr>
        <p:sp>
          <p:nvSpPr>
            <p:cNvPr id="38" name="椭圆 37"/>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C1DC"/>
                </a:solidFill>
                <a:latin typeface="+mj-ea"/>
                <a:ea typeface="+mj-ea"/>
              </a:endParaRPr>
            </a:p>
          </p:txBody>
        </p:sp>
        <p:sp>
          <p:nvSpPr>
            <p:cNvPr id="39" name="椭圆 38"/>
            <p:cNvSpPr/>
            <p:nvPr/>
          </p:nvSpPr>
          <p:spPr>
            <a:xfrm>
              <a:off x="1826937" y="3453495"/>
              <a:ext cx="987336" cy="987336"/>
            </a:xfrm>
            <a:prstGeom prst="ellipse">
              <a:avLst/>
            </a:prstGeom>
            <a:solidFill>
              <a:srgbClr val="C0000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0" name="组合 39"/>
          <p:cNvGrpSpPr/>
          <p:nvPr/>
        </p:nvGrpSpPr>
        <p:grpSpPr>
          <a:xfrm>
            <a:off x="3210252" y="2461088"/>
            <a:ext cx="1360493" cy="1360493"/>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42" name="椭圆 4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43" name="组合 42"/>
          <p:cNvGrpSpPr/>
          <p:nvPr/>
        </p:nvGrpSpPr>
        <p:grpSpPr>
          <a:xfrm>
            <a:off x="2681865" y="1278821"/>
            <a:ext cx="1625118" cy="1625118"/>
            <a:chOff x="1695226" y="3321784"/>
            <a:chExt cx="1250759" cy="1250759"/>
          </a:xfrm>
        </p:grpSpPr>
        <p:sp>
          <p:nvSpPr>
            <p:cNvPr id="44" name="椭圆 43"/>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C1DC"/>
                </a:solidFill>
                <a:latin typeface="+mj-ea"/>
                <a:ea typeface="+mj-ea"/>
              </a:endParaRPr>
            </a:p>
          </p:txBody>
        </p:sp>
        <p:sp>
          <p:nvSpPr>
            <p:cNvPr id="45" name="椭圆 44"/>
            <p:cNvSpPr/>
            <p:nvPr/>
          </p:nvSpPr>
          <p:spPr>
            <a:xfrm>
              <a:off x="1826937" y="3453495"/>
              <a:ext cx="987336" cy="987336"/>
            </a:xfrm>
            <a:prstGeom prst="ellipse">
              <a:avLst/>
            </a:prstGeom>
            <a:solidFill>
              <a:srgbClr val="C0000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4" fill="hold" nodeType="afterEffect" p14:presetBounceEnd="40000">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14:bounceEnd="40000">
                                          <p:cBhvr additive="base">
                                            <p:cTn id="26"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2200"/>
                                </p:stCondLst>
                                <p:childTnLst>
                                  <p:par>
                                    <p:cTn id="29" presetID="1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ppt_x</p:attrName>
                                            </p:attrNameLst>
                                          </p:cBhvr>
                                          <p:tavLst>
                                            <p:tav tm="0">
                                              <p:val>
                                                <p:strVal val="#ppt_x-#ppt_w*1.125000"/>
                                              </p:val>
                                            </p:tav>
                                            <p:tav tm="100000">
                                              <p:val>
                                                <p:strVal val="#ppt_x"/>
                                              </p:val>
                                            </p:tav>
                                          </p:tavLst>
                                        </p:anim>
                                        <p:animEffect transition="in" filter="wipe(right)">
                                          <p:cBhvr>
                                            <p:cTn id="32" dur="500"/>
                                            <p:tgtEl>
                                              <p:spTgt spid="19"/>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ppt_x</p:attrName>
                                            </p:attrNameLst>
                                          </p:cBhvr>
                                          <p:tavLst>
                                            <p:tav tm="0">
                                              <p:val>
                                                <p:strVal val="#ppt_x-#ppt_w*1.125000"/>
                                              </p:val>
                                            </p:tav>
                                            <p:tav tm="100000">
                                              <p:val>
                                                <p:strVal val="#ppt_x"/>
                                              </p:val>
                                            </p:tav>
                                          </p:tavLst>
                                        </p:anim>
                                        <p:animEffect transition="in" filter="wipe(right)">
                                          <p:cBhvr>
                                            <p:cTn id="36" dur="500"/>
                                            <p:tgtEl>
                                              <p:spTgt spid="20"/>
                                            </p:tgtEl>
                                          </p:cBhvr>
                                        </p:animEffect>
                                      </p:childTnLst>
                                    </p:cTn>
                                  </p:par>
                                  <p:par>
                                    <p:cTn id="37" presetID="12" presetClass="entr" presetSubtype="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p:tgtEl>
                                              <p:spTgt spid="31"/>
                                            </p:tgtEl>
                                            <p:attrNameLst>
                                              <p:attrName>ppt_x</p:attrName>
                                            </p:attrNameLst>
                                          </p:cBhvr>
                                          <p:tavLst>
                                            <p:tav tm="0">
                                              <p:val>
                                                <p:strVal val="#ppt_x-#ppt_w*1.125000"/>
                                              </p:val>
                                            </p:tav>
                                            <p:tav tm="100000">
                                              <p:val>
                                                <p:strVal val="#ppt_x"/>
                                              </p:val>
                                            </p:tav>
                                          </p:tavLst>
                                        </p:anim>
                                        <p:animEffect transition="in" filter="wipe(right)">
                                          <p:cBhvr>
                                            <p:cTn id="40" dur="500"/>
                                            <p:tgtEl>
                                              <p:spTgt spid="31"/>
                                            </p:tgtEl>
                                          </p:cBhvr>
                                        </p:animEffect>
                                      </p:childTnLst>
                                    </p:cTn>
                                  </p:par>
                                </p:childTnLst>
                              </p:cTn>
                            </p:par>
                            <p:par>
                              <p:cTn id="41" fill="hold">
                                <p:stCondLst>
                                  <p:cond delay="2700"/>
                                </p:stCondLst>
                                <p:childTnLst>
                                  <p:par>
                                    <p:cTn id="42" presetID="2" presetClass="entr" presetSubtype="4" fill="hold" nodeType="afterEffect" p14:presetBounceEnd="40000">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14:bounceEnd="40000">
                                          <p:cBhvr additive="base">
                                            <p:cTn id="44"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par>
                              <p:cTn id="46" fill="hold">
                                <p:stCondLst>
                                  <p:cond delay="3200"/>
                                </p:stCondLst>
                                <p:childTnLst>
                                  <p:par>
                                    <p:cTn id="47" presetID="1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p:tgtEl>
                                              <p:spTgt spid="22"/>
                                            </p:tgtEl>
                                            <p:attrNameLst>
                                              <p:attrName>ppt_x</p:attrName>
                                            </p:attrNameLst>
                                          </p:cBhvr>
                                          <p:tavLst>
                                            <p:tav tm="0">
                                              <p:val>
                                                <p:strVal val="#ppt_x-#ppt_w*1.125000"/>
                                              </p:val>
                                            </p:tav>
                                            <p:tav tm="100000">
                                              <p:val>
                                                <p:strVal val="#ppt_x"/>
                                              </p:val>
                                            </p:tav>
                                          </p:tavLst>
                                        </p:anim>
                                        <p:animEffect transition="in" filter="wipe(right)">
                                          <p:cBhvr>
                                            <p:cTn id="50" dur="500"/>
                                            <p:tgtEl>
                                              <p:spTgt spid="22"/>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ppt_x</p:attrName>
                                            </p:attrNameLst>
                                          </p:cBhvr>
                                          <p:tavLst>
                                            <p:tav tm="0">
                                              <p:val>
                                                <p:strVal val="#ppt_x-#ppt_w*1.125000"/>
                                              </p:val>
                                            </p:tav>
                                            <p:tav tm="100000">
                                              <p:val>
                                                <p:strVal val="#ppt_x"/>
                                              </p:val>
                                            </p:tav>
                                          </p:tavLst>
                                        </p:anim>
                                        <p:animEffect transition="in" filter="wipe(right)">
                                          <p:cBhvr>
                                            <p:cTn id="54" dur="500"/>
                                            <p:tgtEl>
                                              <p:spTgt spid="21"/>
                                            </p:tgtEl>
                                          </p:cBhvr>
                                        </p:animEffect>
                                      </p:childTnLst>
                                    </p:cTn>
                                  </p:par>
                                  <p:par>
                                    <p:cTn id="55" presetID="12" presetClass="entr" presetSubtype="8"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p:tgtEl>
                                              <p:spTgt spid="33"/>
                                            </p:tgtEl>
                                            <p:attrNameLst>
                                              <p:attrName>ppt_x</p:attrName>
                                            </p:attrNameLst>
                                          </p:cBhvr>
                                          <p:tavLst>
                                            <p:tav tm="0">
                                              <p:val>
                                                <p:strVal val="#ppt_x-#ppt_w*1.125000"/>
                                              </p:val>
                                            </p:tav>
                                            <p:tav tm="100000">
                                              <p:val>
                                                <p:strVal val="#ppt_x"/>
                                              </p:val>
                                            </p:tav>
                                          </p:tavLst>
                                        </p:anim>
                                        <p:animEffect transition="in" filter="wipe(right)">
                                          <p:cBhvr>
                                            <p:cTn id="58" dur="500"/>
                                            <p:tgtEl>
                                              <p:spTgt spid="33"/>
                                            </p:tgtEl>
                                          </p:cBhvr>
                                        </p:animEffect>
                                      </p:childTnLst>
                                    </p:cTn>
                                  </p:par>
                                </p:childTnLst>
                              </p:cTn>
                            </p:par>
                            <p:par>
                              <p:cTn id="59" fill="hold">
                                <p:stCondLst>
                                  <p:cond delay="3700"/>
                                </p:stCondLst>
                                <p:childTnLst>
                                  <p:par>
                                    <p:cTn id="60" presetID="2" presetClass="entr" presetSubtype="4" fill="hold" nodeType="afterEffect" p14:presetBounceEnd="40000">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14:bounceEnd="40000">
                                          <p:cBhvr additive="base">
                                            <p:cTn id="62"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63" dur="500" fill="hold"/>
                                            <p:tgtEl>
                                              <p:spTgt spid="16"/>
                                            </p:tgtEl>
                                            <p:attrNameLst>
                                              <p:attrName>ppt_y</p:attrName>
                                            </p:attrNameLst>
                                          </p:cBhvr>
                                          <p:tavLst>
                                            <p:tav tm="0">
                                              <p:val>
                                                <p:strVal val="1+#ppt_h/2"/>
                                              </p:val>
                                            </p:tav>
                                            <p:tav tm="100000">
                                              <p:val>
                                                <p:strVal val="#ppt_y"/>
                                              </p:val>
                                            </p:tav>
                                          </p:tavLst>
                                        </p:anim>
                                      </p:childTnLst>
                                    </p:cTn>
                                  </p:par>
                                </p:childTnLst>
                              </p:cTn>
                            </p:par>
                            <p:par>
                              <p:cTn id="64" fill="hold">
                                <p:stCondLst>
                                  <p:cond delay="4200"/>
                                </p:stCondLst>
                                <p:childTnLst>
                                  <p:par>
                                    <p:cTn id="65" presetID="12" presetClass="entr" presetSubtype="8"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p:tgtEl>
                                              <p:spTgt spid="23"/>
                                            </p:tgtEl>
                                            <p:attrNameLst>
                                              <p:attrName>ppt_x</p:attrName>
                                            </p:attrNameLst>
                                          </p:cBhvr>
                                          <p:tavLst>
                                            <p:tav tm="0">
                                              <p:val>
                                                <p:strVal val="#ppt_x-#ppt_w*1.125000"/>
                                              </p:val>
                                            </p:tav>
                                            <p:tav tm="100000">
                                              <p:val>
                                                <p:strVal val="#ppt_x"/>
                                              </p:val>
                                            </p:tav>
                                          </p:tavLst>
                                        </p:anim>
                                        <p:animEffect transition="in" filter="wipe(right)">
                                          <p:cBhvr>
                                            <p:cTn id="68" dur="500"/>
                                            <p:tgtEl>
                                              <p:spTgt spid="23"/>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p:tgtEl>
                                              <p:spTgt spid="24"/>
                                            </p:tgtEl>
                                            <p:attrNameLst>
                                              <p:attrName>ppt_x</p:attrName>
                                            </p:attrNameLst>
                                          </p:cBhvr>
                                          <p:tavLst>
                                            <p:tav tm="0">
                                              <p:val>
                                                <p:strVal val="#ppt_x-#ppt_w*1.125000"/>
                                              </p:val>
                                            </p:tav>
                                            <p:tav tm="100000">
                                              <p:val>
                                                <p:strVal val="#ppt_x"/>
                                              </p:val>
                                            </p:tav>
                                          </p:tavLst>
                                        </p:anim>
                                        <p:animEffect transition="in" filter="wipe(right)">
                                          <p:cBhvr>
                                            <p:cTn id="72" dur="500"/>
                                            <p:tgtEl>
                                              <p:spTgt spid="24"/>
                                            </p:tgtEl>
                                          </p:cBhvr>
                                        </p:animEffect>
                                      </p:childTnLst>
                                    </p:cTn>
                                  </p:par>
                                  <p:par>
                                    <p:cTn id="73" presetID="12" presetClass="entr" presetSubtype="8"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p:tgtEl>
                                              <p:spTgt spid="32"/>
                                            </p:tgtEl>
                                            <p:attrNameLst>
                                              <p:attrName>ppt_x</p:attrName>
                                            </p:attrNameLst>
                                          </p:cBhvr>
                                          <p:tavLst>
                                            <p:tav tm="0">
                                              <p:val>
                                                <p:strVal val="#ppt_x-#ppt_w*1.125000"/>
                                              </p:val>
                                            </p:tav>
                                            <p:tav tm="100000">
                                              <p:val>
                                                <p:strVal val="#ppt_x"/>
                                              </p:val>
                                            </p:tav>
                                          </p:tavLst>
                                        </p:anim>
                                        <p:animEffect transition="in" filter="wipe(right)">
                                          <p:cBhvr>
                                            <p:cTn id="76" dur="500"/>
                                            <p:tgtEl>
                                              <p:spTgt spid="32"/>
                                            </p:tgtEl>
                                          </p:cBhvr>
                                        </p:animEffect>
                                      </p:childTnLst>
                                    </p:cTn>
                                  </p:par>
                                </p:childTnLst>
                              </p:cTn>
                            </p:par>
                            <p:par>
                              <p:cTn id="77" fill="hold">
                                <p:stCondLst>
                                  <p:cond delay="4700"/>
                                </p:stCondLst>
                                <p:childTnLst>
                                  <p:par>
                                    <p:cTn id="78" presetID="2" presetClass="entr" presetSubtype="4" fill="hold" nodeType="afterEffect" p14:presetBounceEnd="40000">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14:bounceEnd="40000">
                                          <p:cBhvr additive="base">
                                            <p:cTn id="80" dur="500" fill="hold"/>
                                            <p:tgtEl>
                                              <p:spTgt spid="37"/>
                                            </p:tgtEl>
                                            <p:attrNameLst>
                                              <p:attrName>ppt_x</p:attrName>
                                            </p:attrNameLst>
                                          </p:cBhvr>
                                          <p:tavLst>
                                            <p:tav tm="0">
                                              <p:val>
                                                <p:strVal val="#ppt_x"/>
                                              </p:val>
                                            </p:tav>
                                            <p:tav tm="100000">
                                              <p:val>
                                                <p:strVal val="#ppt_x"/>
                                              </p:val>
                                            </p:tav>
                                          </p:tavLst>
                                        </p:anim>
                                        <p:anim calcmode="lin" valueType="num" p14:bounceEnd="40000">
                                          <p:cBhvr additive="base">
                                            <p:cTn id="81" dur="500" fill="hold"/>
                                            <p:tgtEl>
                                              <p:spTgt spid="37"/>
                                            </p:tgtEl>
                                            <p:attrNameLst>
                                              <p:attrName>ppt_y</p:attrName>
                                            </p:attrNameLst>
                                          </p:cBhvr>
                                          <p:tavLst>
                                            <p:tav tm="0">
                                              <p:val>
                                                <p:strVal val="1+#ppt_h/2"/>
                                              </p:val>
                                            </p:tav>
                                            <p:tav tm="100000">
                                              <p:val>
                                                <p:strVal val="#ppt_y"/>
                                              </p:val>
                                            </p:tav>
                                          </p:tavLst>
                                        </p:anim>
                                      </p:childTnLst>
                                    </p:cTn>
                                  </p:par>
                                </p:childTnLst>
                              </p:cTn>
                            </p:par>
                            <p:par>
                              <p:cTn id="82" fill="hold">
                                <p:stCondLst>
                                  <p:cond delay="5200"/>
                                </p:stCondLst>
                                <p:childTnLst>
                                  <p:par>
                                    <p:cTn id="83" presetID="12" presetClass="entr" presetSubtype="8"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p:tgtEl>
                                              <p:spTgt spid="25"/>
                                            </p:tgtEl>
                                            <p:attrNameLst>
                                              <p:attrName>ppt_x</p:attrName>
                                            </p:attrNameLst>
                                          </p:cBhvr>
                                          <p:tavLst>
                                            <p:tav tm="0">
                                              <p:val>
                                                <p:strVal val="#ppt_x-#ppt_w*1.125000"/>
                                              </p:val>
                                            </p:tav>
                                            <p:tav tm="100000">
                                              <p:val>
                                                <p:strVal val="#ppt_x"/>
                                              </p:val>
                                            </p:tav>
                                          </p:tavLst>
                                        </p:anim>
                                        <p:animEffect transition="in" filter="wipe(right)">
                                          <p:cBhvr>
                                            <p:cTn id="86" dur="500"/>
                                            <p:tgtEl>
                                              <p:spTgt spid="25"/>
                                            </p:tgtEl>
                                          </p:cBhvr>
                                        </p:animEffect>
                                      </p:childTnLst>
                                    </p:cTn>
                                  </p:par>
                                  <p:par>
                                    <p:cTn id="87" presetID="1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p:tgtEl>
                                              <p:spTgt spid="34"/>
                                            </p:tgtEl>
                                            <p:attrNameLst>
                                              <p:attrName>ppt_x</p:attrName>
                                            </p:attrNameLst>
                                          </p:cBhvr>
                                          <p:tavLst>
                                            <p:tav tm="0">
                                              <p:val>
                                                <p:strVal val="#ppt_x-#ppt_w*1.125000"/>
                                              </p:val>
                                            </p:tav>
                                            <p:tav tm="100000">
                                              <p:val>
                                                <p:strVal val="#ppt_x"/>
                                              </p:val>
                                            </p:tav>
                                          </p:tavLst>
                                        </p:anim>
                                        <p:animEffect transition="in" filter="wipe(right)">
                                          <p:cBhvr>
                                            <p:cTn id="90" dur="500"/>
                                            <p:tgtEl>
                                              <p:spTgt spid="34"/>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additive="base">
                                            <p:cTn id="93" dur="500"/>
                                            <p:tgtEl>
                                              <p:spTgt spid="26"/>
                                            </p:tgtEl>
                                            <p:attrNameLst>
                                              <p:attrName>ppt_x</p:attrName>
                                            </p:attrNameLst>
                                          </p:cBhvr>
                                          <p:tavLst>
                                            <p:tav tm="0">
                                              <p:val>
                                                <p:strVal val="#ppt_x-#ppt_w*1.125000"/>
                                              </p:val>
                                            </p:tav>
                                            <p:tav tm="100000">
                                              <p:val>
                                                <p:strVal val="#ppt_x"/>
                                              </p:val>
                                            </p:tav>
                                          </p:tavLst>
                                        </p:anim>
                                        <p:animEffect transition="in" filter="wipe(right)">
                                          <p:cBhvr>
                                            <p:cTn id="94" dur="500"/>
                                            <p:tgtEl>
                                              <p:spTgt spid="26"/>
                                            </p:tgtEl>
                                          </p:cBhvr>
                                        </p:animEffect>
                                      </p:childTnLst>
                                    </p:cTn>
                                  </p:par>
                                </p:childTnLst>
                              </p:cTn>
                            </p:par>
                            <p:par>
                              <p:cTn id="95" fill="hold">
                                <p:stCondLst>
                                  <p:cond delay="5700"/>
                                </p:stCondLst>
                                <p:childTnLst>
                                  <p:par>
                                    <p:cTn id="96" presetID="2" presetClass="entr" presetSubtype="4" fill="hold" nodeType="afterEffect" p14:presetBounceEnd="40000">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14:bounceEnd="40000">
                                          <p:cBhvr additive="base">
                                            <p:cTn id="98" dur="500" fill="hold"/>
                                            <p:tgtEl>
                                              <p:spTgt spid="40"/>
                                            </p:tgtEl>
                                            <p:attrNameLst>
                                              <p:attrName>ppt_x</p:attrName>
                                            </p:attrNameLst>
                                          </p:cBhvr>
                                          <p:tavLst>
                                            <p:tav tm="0">
                                              <p:val>
                                                <p:strVal val="#ppt_x"/>
                                              </p:val>
                                            </p:tav>
                                            <p:tav tm="100000">
                                              <p:val>
                                                <p:strVal val="#ppt_x"/>
                                              </p:val>
                                            </p:tav>
                                          </p:tavLst>
                                        </p:anim>
                                        <p:anim calcmode="lin" valueType="num" p14:bounceEnd="40000">
                                          <p:cBhvr additive="base">
                                            <p:cTn id="99" dur="500" fill="hold"/>
                                            <p:tgtEl>
                                              <p:spTgt spid="40"/>
                                            </p:tgtEl>
                                            <p:attrNameLst>
                                              <p:attrName>ppt_y</p:attrName>
                                            </p:attrNameLst>
                                          </p:cBhvr>
                                          <p:tavLst>
                                            <p:tav tm="0">
                                              <p:val>
                                                <p:strVal val="1+#ppt_h/2"/>
                                              </p:val>
                                            </p:tav>
                                            <p:tav tm="100000">
                                              <p:val>
                                                <p:strVal val="#ppt_y"/>
                                              </p:val>
                                            </p:tav>
                                          </p:tavLst>
                                        </p:anim>
                                      </p:childTnLst>
                                    </p:cTn>
                                  </p:par>
                                </p:childTnLst>
                              </p:cTn>
                            </p:par>
                            <p:par>
                              <p:cTn id="100" fill="hold">
                                <p:stCondLst>
                                  <p:cond delay="6200"/>
                                </p:stCondLst>
                                <p:childTnLst>
                                  <p:par>
                                    <p:cTn id="101" presetID="12" presetClass="entr" presetSubtype="8"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p:tgtEl>
                                              <p:spTgt spid="27"/>
                                            </p:tgtEl>
                                            <p:attrNameLst>
                                              <p:attrName>ppt_x</p:attrName>
                                            </p:attrNameLst>
                                          </p:cBhvr>
                                          <p:tavLst>
                                            <p:tav tm="0">
                                              <p:val>
                                                <p:strVal val="#ppt_x-#ppt_w*1.125000"/>
                                              </p:val>
                                            </p:tav>
                                            <p:tav tm="100000">
                                              <p:val>
                                                <p:strVal val="#ppt_x"/>
                                              </p:val>
                                            </p:tav>
                                          </p:tavLst>
                                        </p:anim>
                                        <p:animEffect transition="in" filter="wipe(right)">
                                          <p:cBhvr>
                                            <p:cTn id="104" dur="500"/>
                                            <p:tgtEl>
                                              <p:spTgt spid="27"/>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p:tgtEl>
                                              <p:spTgt spid="28"/>
                                            </p:tgtEl>
                                            <p:attrNameLst>
                                              <p:attrName>ppt_x</p:attrName>
                                            </p:attrNameLst>
                                          </p:cBhvr>
                                          <p:tavLst>
                                            <p:tav tm="0">
                                              <p:val>
                                                <p:strVal val="#ppt_x-#ppt_w*1.125000"/>
                                              </p:val>
                                            </p:tav>
                                            <p:tav tm="100000">
                                              <p:val>
                                                <p:strVal val="#ppt_x"/>
                                              </p:val>
                                            </p:tav>
                                          </p:tavLst>
                                        </p:anim>
                                        <p:animEffect transition="in" filter="wipe(right)">
                                          <p:cBhvr>
                                            <p:cTn id="108" dur="500"/>
                                            <p:tgtEl>
                                              <p:spTgt spid="28"/>
                                            </p:tgtEl>
                                          </p:cBhvr>
                                        </p:animEffect>
                                      </p:childTnLst>
                                    </p:cTn>
                                  </p:par>
                                  <p:par>
                                    <p:cTn id="109" presetID="12" presetClass="entr" presetSubtype="2" fill="hold"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p:tgtEl>
                                              <p:spTgt spid="35"/>
                                            </p:tgtEl>
                                            <p:attrNameLst>
                                              <p:attrName>ppt_x</p:attrName>
                                            </p:attrNameLst>
                                          </p:cBhvr>
                                          <p:tavLst>
                                            <p:tav tm="0">
                                              <p:val>
                                                <p:strVal val="#ppt_x+#ppt_w*1.125000"/>
                                              </p:val>
                                            </p:tav>
                                            <p:tav tm="100000">
                                              <p:val>
                                                <p:strVal val="#ppt_x"/>
                                              </p:val>
                                            </p:tav>
                                          </p:tavLst>
                                        </p:anim>
                                        <p:animEffect transition="in" filter="wipe(left)">
                                          <p:cBhvr>
                                            <p:cTn id="112" dur="500"/>
                                            <p:tgtEl>
                                              <p:spTgt spid="35"/>
                                            </p:tgtEl>
                                          </p:cBhvr>
                                        </p:animEffect>
                                      </p:childTnLst>
                                    </p:cTn>
                                  </p:par>
                                </p:childTnLst>
                              </p:cTn>
                            </p:par>
                            <p:par>
                              <p:cTn id="113" fill="hold">
                                <p:stCondLst>
                                  <p:cond delay="6700"/>
                                </p:stCondLst>
                                <p:childTnLst>
                                  <p:par>
                                    <p:cTn id="114" presetID="2" presetClass="entr" presetSubtype="4" fill="hold" nodeType="afterEffect" p14:presetBounceEnd="40000">
                                      <p:stCondLst>
                                        <p:cond delay="0"/>
                                      </p:stCondLst>
                                      <p:childTnLst>
                                        <p:set>
                                          <p:cBhvr>
                                            <p:cTn id="115" dur="1" fill="hold">
                                              <p:stCondLst>
                                                <p:cond delay="0"/>
                                              </p:stCondLst>
                                            </p:cTn>
                                            <p:tgtEl>
                                              <p:spTgt spid="43"/>
                                            </p:tgtEl>
                                            <p:attrNameLst>
                                              <p:attrName>style.visibility</p:attrName>
                                            </p:attrNameLst>
                                          </p:cBhvr>
                                          <p:to>
                                            <p:strVal val="visible"/>
                                          </p:to>
                                        </p:set>
                                        <p:anim calcmode="lin" valueType="num" p14:bounceEnd="40000">
                                          <p:cBhvr additive="base">
                                            <p:cTn id="116" dur="500" fill="hold"/>
                                            <p:tgtEl>
                                              <p:spTgt spid="43"/>
                                            </p:tgtEl>
                                            <p:attrNameLst>
                                              <p:attrName>ppt_x</p:attrName>
                                            </p:attrNameLst>
                                          </p:cBhvr>
                                          <p:tavLst>
                                            <p:tav tm="0">
                                              <p:val>
                                                <p:strVal val="#ppt_x"/>
                                              </p:val>
                                            </p:tav>
                                            <p:tav tm="100000">
                                              <p:val>
                                                <p:strVal val="#ppt_x"/>
                                              </p:val>
                                            </p:tav>
                                          </p:tavLst>
                                        </p:anim>
                                        <p:anim calcmode="lin" valueType="num" p14:bounceEnd="40000">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7200"/>
                                </p:stCondLst>
                                <p:childTnLst>
                                  <p:par>
                                    <p:cTn id="119" presetID="12" presetClass="entr" presetSubtype="8"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additive="base">
                                            <p:cTn id="121" dur="500"/>
                                            <p:tgtEl>
                                              <p:spTgt spid="29"/>
                                            </p:tgtEl>
                                            <p:attrNameLst>
                                              <p:attrName>ppt_x</p:attrName>
                                            </p:attrNameLst>
                                          </p:cBhvr>
                                          <p:tavLst>
                                            <p:tav tm="0">
                                              <p:val>
                                                <p:strVal val="#ppt_x-#ppt_w*1.125000"/>
                                              </p:val>
                                            </p:tav>
                                            <p:tav tm="100000">
                                              <p:val>
                                                <p:strVal val="#ppt_x"/>
                                              </p:val>
                                            </p:tav>
                                          </p:tavLst>
                                        </p:anim>
                                        <p:animEffect transition="in" filter="wipe(right)">
                                          <p:cBhvr>
                                            <p:cTn id="122" dur="500"/>
                                            <p:tgtEl>
                                              <p:spTgt spid="29"/>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30"/>
                                            </p:tgtEl>
                                            <p:attrNameLst>
                                              <p:attrName>style.visibility</p:attrName>
                                            </p:attrNameLst>
                                          </p:cBhvr>
                                          <p:to>
                                            <p:strVal val="visible"/>
                                          </p:to>
                                        </p:set>
                                        <p:anim calcmode="lin" valueType="num">
                                          <p:cBhvr additive="base">
                                            <p:cTn id="125" dur="500"/>
                                            <p:tgtEl>
                                              <p:spTgt spid="30"/>
                                            </p:tgtEl>
                                            <p:attrNameLst>
                                              <p:attrName>ppt_x</p:attrName>
                                            </p:attrNameLst>
                                          </p:cBhvr>
                                          <p:tavLst>
                                            <p:tav tm="0">
                                              <p:val>
                                                <p:strVal val="#ppt_x-#ppt_w*1.125000"/>
                                              </p:val>
                                            </p:tav>
                                            <p:tav tm="100000">
                                              <p:val>
                                                <p:strVal val="#ppt_x"/>
                                              </p:val>
                                            </p:tav>
                                          </p:tavLst>
                                        </p:anim>
                                        <p:animEffect transition="in" filter="wipe(right)">
                                          <p:cBhvr>
                                            <p:cTn id="126" dur="500"/>
                                            <p:tgtEl>
                                              <p:spTgt spid="30"/>
                                            </p:tgtEl>
                                          </p:cBhvr>
                                        </p:animEffect>
                                      </p:childTnLst>
                                    </p:cTn>
                                  </p:par>
                                  <p:par>
                                    <p:cTn id="127" presetID="12" presetClass="entr" presetSubtype="2" fill="hold" nodeType="withEffect">
                                      <p:stCondLst>
                                        <p:cond delay="0"/>
                                      </p:stCondLst>
                                      <p:childTnLst>
                                        <p:set>
                                          <p:cBhvr>
                                            <p:cTn id="128" dur="1" fill="hold">
                                              <p:stCondLst>
                                                <p:cond delay="0"/>
                                              </p:stCondLst>
                                            </p:cTn>
                                            <p:tgtEl>
                                              <p:spTgt spid="36"/>
                                            </p:tgtEl>
                                            <p:attrNameLst>
                                              <p:attrName>style.visibility</p:attrName>
                                            </p:attrNameLst>
                                          </p:cBhvr>
                                          <p:to>
                                            <p:strVal val="visible"/>
                                          </p:to>
                                        </p:set>
                                        <p:anim calcmode="lin" valueType="num">
                                          <p:cBhvr additive="base">
                                            <p:cTn id="129" dur="500"/>
                                            <p:tgtEl>
                                              <p:spTgt spid="36"/>
                                            </p:tgtEl>
                                            <p:attrNameLst>
                                              <p:attrName>ppt_x</p:attrName>
                                            </p:attrNameLst>
                                          </p:cBhvr>
                                          <p:tavLst>
                                            <p:tav tm="0">
                                              <p:val>
                                                <p:strVal val="#ppt_x+#ppt_w*1.125000"/>
                                              </p:val>
                                            </p:tav>
                                            <p:tav tm="100000">
                                              <p:val>
                                                <p:strVal val="#ppt_x"/>
                                              </p:val>
                                            </p:tav>
                                          </p:tavLst>
                                        </p:anim>
                                        <p:animEffect transition="in" filter="wipe(left)">
                                          <p:cBhvr>
                                            <p:cTn id="1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20" grpId="0"/>
          <p:bldP spid="21" grpId="0"/>
          <p:bldP spid="22" grpId="0"/>
          <p:bldP spid="23" grpId="0"/>
          <p:bldP spid="24" grpId="0"/>
          <p:bldP spid="25" grpId="0"/>
          <p:bldP spid="26" grpId="0"/>
          <p:bldP spid="27" grpId="0"/>
          <p:bldP spid="28" grpId="0"/>
          <p:bldP spid="29" grpId="0"/>
          <p:bldP spid="3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2" presetClass="entr" presetSubtype="4"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2200"/>
                                </p:stCondLst>
                                <p:childTnLst>
                                  <p:par>
                                    <p:cTn id="29" presetID="1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ppt_x</p:attrName>
                                            </p:attrNameLst>
                                          </p:cBhvr>
                                          <p:tavLst>
                                            <p:tav tm="0">
                                              <p:val>
                                                <p:strVal val="#ppt_x-#ppt_w*1.125000"/>
                                              </p:val>
                                            </p:tav>
                                            <p:tav tm="100000">
                                              <p:val>
                                                <p:strVal val="#ppt_x"/>
                                              </p:val>
                                            </p:tav>
                                          </p:tavLst>
                                        </p:anim>
                                        <p:animEffect transition="in" filter="wipe(right)">
                                          <p:cBhvr>
                                            <p:cTn id="32" dur="500"/>
                                            <p:tgtEl>
                                              <p:spTgt spid="19"/>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ppt_x</p:attrName>
                                            </p:attrNameLst>
                                          </p:cBhvr>
                                          <p:tavLst>
                                            <p:tav tm="0">
                                              <p:val>
                                                <p:strVal val="#ppt_x-#ppt_w*1.125000"/>
                                              </p:val>
                                            </p:tav>
                                            <p:tav tm="100000">
                                              <p:val>
                                                <p:strVal val="#ppt_x"/>
                                              </p:val>
                                            </p:tav>
                                          </p:tavLst>
                                        </p:anim>
                                        <p:animEffect transition="in" filter="wipe(right)">
                                          <p:cBhvr>
                                            <p:cTn id="36" dur="500"/>
                                            <p:tgtEl>
                                              <p:spTgt spid="20"/>
                                            </p:tgtEl>
                                          </p:cBhvr>
                                        </p:animEffect>
                                      </p:childTnLst>
                                    </p:cTn>
                                  </p:par>
                                  <p:par>
                                    <p:cTn id="37" presetID="12" presetClass="entr" presetSubtype="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p:tgtEl>
                                              <p:spTgt spid="31"/>
                                            </p:tgtEl>
                                            <p:attrNameLst>
                                              <p:attrName>ppt_x</p:attrName>
                                            </p:attrNameLst>
                                          </p:cBhvr>
                                          <p:tavLst>
                                            <p:tav tm="0">
                                              <p:val>
                                                <p:strVal val="#ppt_x-#ppt_w*1.125000"/>
                                              </p:val>
                                            </p:tav>
                                            <p:tav tm="100000">
                                              <p:val>
                                                <p:strVal val="#ppt_x"/>
                                              </p:val>
                                            </p:tav>
                                          </p:tavLst>
                                        </p:anim>
                                        <p:animEffect transition="in" filter="wipe(right)">
                                          <p:cBhvr>
                                            <p:cTn id="40" dur="500"/>
                                            <p:tgtEl>
                                              <p:spTgt spid="31"/>
                                            </p:tgtEl>
                                          </p:cBhvr>
                                        </p:animEffect>
                                      </p:childTnLst>
                                    </p:cTn>
                                  </p:par>
                                </p:childTnLst>
                              </p:cTn>
                            </p:par>
                            <p:par>
                              <p:cTn id="41" fill="hold">
                                <p:stCondLst>
                                  <p:cond delay="2700"/>
                                </p:stCondLst>
                                <p:childTnLst>
                                  <p:par>
                                    <p:cTn id="42" presetID="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par>
                              <p:cTn id="46" fill="hold">
                                <p:stCondLst>
                                  <p:cond delay="3200"/>
                                </p:stCondLst>
                                <p:childTnLst>
                                  <p:par>
                                    <p:cTn id="47" presetID="1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p:tgtEl>
                                              <p:spTgt spid="22"/>
                                            </p:tgtEl>
                                            <p:attrNameLst>
                                              <p:attrName>ppt_x</p:attrName>
                                            </p:attrNameLst>
                                          </p:cBhvr>
                                          <p:tavLst>
                                            <p:tav tm="0">
                                              <p:val>
                                                <p:strVal val="#ppt_x-#ppt_w*1.125000"/>
                                              </p:val>
                                            </p:tav>
                                            <p:tav tm="100000">
                                              <p:val>
                                                <p:strVal val="#ppt_x"/>
                                              </p:val>
                                            </p:tav>
                                          </p:tavLst>
                                        </p:anim>
                                        <p:animEffect transition="in" filter="wipe(right)">
                                          <p:cBhvr>
                                            <p:cTn id="50" dur="500"/>
                                            <p:tgtEl>
                                              <p:spTgt spid="22"/>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ppt_x</p:attrName>
                                            </p:attrNameLst>
                                          </p:cBhvr>
                                          <p:tavLst>
                                            <p:tav tm="0">
                                              <p:val>
                                                <p:strVal val="#ppt_x-#ppt_w*1.125000"/>
                                              </p:val>
                                            </p:tav>
                                            <p:tav tm="100000">
                                              <p:val>
                                                <p:strVal val="#ppt_x"/>
                                              </p:val>
                                            </p:tav>
                                          </p:tavLst>
                                        </p:anim>
                                        <p:animEffect transition="in" filter="wipe(right)">
                                          <p:cBhvr>
                                            <p:cTn id="54" dur="500"/>
                                            <p:tgtEl>
                                              <p:spTgt spid="21"/>
                                            </p:tgtEl>
                                          </p:cBhvr>
                                        </p:animEffect>
                                      </p:childTnLst>
                                    </p:cTn>
                                  </p:par>
                                  <p:par>
                                    <p:cTn id="55" presetID="12" presetClass="entr" presetSubtype="8"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p:tgtEl>
                                              <p:spTgt spid="33"/>
                                            </p:tgtEl>
                                            <p:attrNameLst>
                                              <p:attrName>ppt_x</p:attrName>
                                            </p:attrNameLst>
                                          </p:cBhvr>
                                          <p:tavLst>
                                            <p:tav tm="0">
                                              <p:val>
                                                <p:strVal val="#ppt_x-#ppt_w*1.125000"/>
                                              </p:val>
                                            </p:tav>
                                            <p:tav tm="100000">
                                              <p:val>
                                                <p:strVal val="#ppt_x"/>
                                              </p:val>
                                            </p:tav>
                                          </p:tavLst>
                                        </p:anim>
                                        <p:animEffect transition="in" filter="wipe(right)">
                                          <p:cBhvr>
                                            <p:cTn id="58" dur="500"/>
                                            <p:tgtEl>
                                              <p:spTgt spid="33"/>
                                            </p:tgtEl>
                                          </p:cBhvr>
                                        </p:animEffect>
                                      </p:childTnLst>
                                    </p:cTn>
                                  </p:par>
                                </p:childTnLst>
                              </p:cTn>
                            </p:par>
                            <p:par>
                              <p:cTn id="59" fill="hold">
                                <p:stCondLst>
                                  <p:cond delay="3700"/>
                                </p:stCondLst>
                                <p:childTnLst>
                                  <p:par>
                                    <p:cTn id="60" presetID="2" presetClass="entr" presetSubtype="4"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1+#ppt_h/2"/>
                                              </p:val>
                                            </p:tav>
                                            <p:tav tm="100000">
                                              <p:val>
                                                <p:strVal val="#ppt_y"/>
                                              </p:val>
                                            </p:tav>
                                          </p:tavLst>
                                        </p:anim>
                                      </p:childTnLst>
                                    </p:cTn>
                                  </p:par>
                                </p:childTnLst>
                              </p:cTn>
                            </p:par>
                            <p:par>
                              <p:cTn id="64" fill="hold">
                                <p:stCondLst>
                                  <p:cond delay="4200"/>
                                </p:stCondLst>
                                <p:childTnLst>
                                  <p:par>
                                    <p:cTn id="65" presetID="12" presetClass="entr" presetSubtype="8"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p:tgtEl>
                                              <p:spTgt spid="23"/>
                                            </p:tgtEl>
                                            <p:attrNameLst>
                                              <p:attrName>ppt_x</p:attrName>
                                            </p:attrNameLst>
                                          </p:cBhvr>
                                          <p:tavLst>
                                            <p:tav tm="0">
                                              <p:val>
                                                <p:strVal val="#ppt_x-#ppt_w*1.125000"/>
                                              </p:val>
                                            </p:tav>
                                            <p:tav tm="100000">
                                              <p:val>
                                                <p:strVal val="#ppt_x"/>
                                              </p:val>
                                            </p:tav>
                                          </p:tavLst>
                                        </p:anim>
                                        <p:animEffect transition="in" filter="wipe(right)">
                                          <p:cBhvr>
                                            <p:cTn id="68" dur="500"/>
                                            <p:tgtEl>
                                              <p:spTgt spid="23"/>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p:tgtEl>
                                              <p:spTgt spid="24"/>
                                            </p:tgtEl>
                                            <p:attrNameLst>
                                              <p:attrName>ppt_x</p:attrName>
                                            </p:attrNameLst>
                                          </p:cBhvr>
                                          <p:tavLst>
                                            <p:tav tm="0">
                                              <p:val>
                                                <p:strVal val="#ppt_x-#ppt_w*1.125000"/>
                                              </p:val>
                                            </p:tav>
                                            <p:tav tm="100000">
                                              <p:val>
                                                <p:strVal val="#ppt_x"/>
                                              </p:val>
                                            </p:tav>
                                          </p:tavLst>
                                        </p:anim>
                                        <p:animEffect transition="in" filter="wipe(right)">
                                          <p:cBhvr>
                                            <p:cTn id="72" dur="500"/>
                                            <p:tgtEl>
                                              <p:spTgt spid="24"/>
                                            </p:tgtEl>
                                          </p:cBhvr>
                                        </p:animEffect>
                                      </p:childTnLst>
                                    </p:cTn>
                                  </p:par>
                                  <p:par>
                                    <p:cTn id="73" presetID="12" presetClass="entr" presetSubtype="8"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p:tgtEl>
                                              <p:spTgt spid="32"/>
                                            </p:tgtEl>
                                            <p:attrNameLst>
                                              <p:attrName>ppt_x</p:attrName>
                                            </p:attrNameLst>
                                          </p:cBhvr>
                                          <p:tavLst>
                                            <p:tav tm="0">
                                              <p:val>
                                                <p:strVal val="#ppt_x-#ppt_w*1.125000"/>
                                              </p:val>
                                            </p:tav>
                                            <p:tav tm="100000">
                                              <p:val>
                                                <p:strVal val="#ppt_x"/>
                                              </p:val>
                                            </p:tav>
                                          </p:tavLst>
                                        </p:anim>
                                        <p:animEffect transition="in" filter="wipe(right)">
                                          <p:cBhvr>
                                            <p:cTn id="76" dur="500"/>
                                            <p:tgtEl>
                                              <p:spTgt spid="32"/>
                                            </p:tgtEl>
                                          </p:cBhvr>
                                        </p:animEffect>
                                      </p:childTnLst>
                                    </p:cTn>
                                  </p:par>
                                </p:childTnLst>
                              </p:cTn>
                            </p:par>
                            <p:par>
                              <p:cTn id="77" fill="hold">
                                <p:stCondLst>
                                  <p:cond delay="4700"/>
                                </p:stCondLst>
                                <p:childTnLst>
                                  <p:par>
                                    <p:cTn id="78" presetID="2" presetClass="entr" presetSubtype="4"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additive="base">
                                            <p:cTn id="80" dur="500" fill="hold"/>
                                            <p:tgtEl>
                                              <p:spTgt spid="37"/>
                                            </p:tgtEl>
                                            <p:attrNameLst>
                                              <p:attrName>ppt_x</p:attrName>
                                            </p:attrNameLst>
                                          </p:cBhvr>
                                          <p:tavLst>
                                            <p:tav tm="0">
                                              <p:val>
                                                <p:strVal val="#ppt_x"/>
                                              </p:val>
                                            </p:tav>
                                            <p:tav tm="100000">
                                              <p:val>
                                                <p:strVal val="#ppt_x"/>
                                              </p:val>
                                            </p:tav>
                                          </p:tavLst>
                                        </p:anim>
                                        <p:anim calcmode="lin" valueType="num">
                                          <p:cBhvr additive="base">
                                            <p:cTn id="81" dur="500" fill="hold"/>
                                            <p:tgtEl>
                                              <p:spTgt spid="37"/>
                                            </p:tgtEl>
                                            <p:attrNameLst>
                                              <p:attrName>ppt_y</p:attrName>
                                            </p:attrNameLst>
                                          </p:cBhvr>
                                          <p:tavLst>
                                            <p:tav tm="0">
                                              <p:val>
                                                <p:strVal val="1+#ppt_h/2"/>
                                              </p:val>
                                            </p:tav>
                                            <p:tav tm="100000">
                                              <p:val>
                                                <p:strVal val="#ppt_y"/>
                                              </p:val>
                                            </p:tav>
                                          </p:tavLst>
                                        </p:anim>
                                      </p:childTnLst>
                                    </p:cTn>
                                  </p:par>
                                </p:childTnLst>
                              </p:cTn>
                            </p:par>
                            <p:par>
                              <p:cTn id="82" fill="hold">
                                <p:stCondLst>
                                  <p:cond delay="5200"/>
                                </p:stCondLst>
                                <p:childTnLst>
                                  <p:par>
                                    <p:cTn id="83" presetID="12" presetClass="entr" presetSubtype="8"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p:tgtEl>
                                              <p:spTgt spid="25"/>
                                            </p:tgtEl>
                                            <p:attrNameLst>
                                              <p:attrName>ppt_x</p:attrName>
                                            </p:attrNameLst>
                                          </p:cBhvr>
                                          <p:tavLst>
                                            <p:tav tm="0">
                                              <p:val>
                                                <p:strVal val="#ppt_x-#ppt_w*1.125000"/>
                                              </p:val>
                                            </p:tav>
                                            <p:tav tm="100000">
                                              <p:val>
                                                <p:strVal val="#ppt_x"/>
                                              </p:val>
                                            </p:tav>
                                          </p:tavLst>
                                        </p:anim>
                                        <p:animEffect transition="in" filter="wipe(right)">
                                          <p:cBhvr>
                                            <p:cTn id="86" dur="500"/>
                                            <p:tgtEl>
                                              <p:spTgt spid="25"/>
                                            </p:tgtEl>
                                          </p:cBhvr>
                                        </p:animEffect>
                                      </p:childTnLst>
                                    </p:cTn>
                                  </p:par>
                                  <p:par>
                                    <p:cTn id="87" presetID="1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p:tgtEl>
                                              <p:spTgt spid="34"/>
                                            </p:tgtEl>
                                            <p:attrNameLst>
                                              <p:attrName>ppt_x</p:attrName>
                                            </p:attrNameLst>
                                          </p:cBhvr>
                                          <p:tavLst>
                                            <p:tav tm="0">
                                              <p:val>
                                                <p:strVal val="#ppt_x-#ppt_w*1.125000"/>
                                              </p:val>
                                            </p:tav>
                                            <p:tav tm="100000">
                                              <p:val>
                                                <p:strVal val="#ppt_x"/>
                                              </p:val>
                                            </p:tav>
                                          </p:tavLst>
                                        </p:anim>
                                        <p:animEffect transition="in" filter="wipe(right)">
                                          <p:cBhvr>
                                            <p:cTn id="90" dur="500"/>
                                            <p:tgtEl>
                                              <p:spTgt spid="34"/>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additive="base">
                                            <p:cTn id="93" dur="500"/>
                                            <p:tgtEl>
                                              <p:spTgt spid="26"/>
                                            </p:tgtEl>
                                            <p:attrNameLst>
                                              <p:attrName>ppt_x</p:attrName>
                                            </p:attrNameLst>
                                          </p:cBhvr>
                                          <p:tavLst>
                                            <p:tav tm="0">
                                              <p:val>
                                                <p:strVal val="#ppt_x-#ppt_w*1.125000"/>
                                              </p:val>
                                            </p:tav>
                                            <p:tav tm="100000">
                                              <p:val>
                                                <p:strVal val="#ppt_x"/>
                                              </p:val>
                                            </p:tav>
                                          </p:tavLst>
                                        </p:anim>
                                        <p:animEffect transition="in" filter="wipe(right)">
                                          <p:cBhvr>
                                            <p:cTn id="94" dur="500"/>
                                            <p:tgtEl>
                                              <p:spTgt spid="26"/>
                                            </p:tgtEl>
                                          </p:cBhvr>
                                        </p:animEffect>
                                      </p:childTnLst>
                                    </p:cTn>
                                  </p:par>
                                </p:childTnLst>
                              </p:cTn>
                            </p:par>
                            <p:par>
                              <p:cTn id="95" fill="hold">
                                <p:stCondLst>
                                  <p:cond delay="5700"/>
                                </p:stCondLst>
                                <p:childTnLst>
                                  <p:par>
                                    <p:cTn id="96" presetID="2" presetClass="entr" presetSubtype="4" fill="hold" nodeType="after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additive="base">
                                            <p:cTn id="98" dur="500" fill="hold"/>
                                            <p:tgtEl>
                                              <p:spTgt spid="40"/>
                                            </p:tgtEl>
                                            <p:attrNameLst>
                                              <p:attrName>ppt_x</p:attrName>
                                            </p:attrNameLst>
                                          </p:cBhvr>
                                          <p:tavLst>
                                            <p:tav tm="0">
                                              <p:val>
                                                <p:strVal val="#ppt_x"/>
                                              </p:val>
                                            </p:tav>
                                            <p:tav tm="100000">
                                              <p:val>
                                                <p:strVal val="#ppt_x"/>
                                              </p:val>
                                            </p:tav>
                                          </p:tavLst>
                                        </p:anim>
                                        <p:anim calcmode="lin" valueType="num">
                                          <p:cBhvr additive="base">
                                            <p:cTn id="99" dur="500" fill="hold"/>
                                            <p:tgtEl>
                                              <p:spTgt spid="40"/>
                                            </p:tgtEl>
                                            <p:attrNameLst>
                                              <p:attrName>ppt_y</p:attrName>
                                            </p:attrNameLst>
                                          </p:cBhvr>
                                          <p:tavLst>
                                            <p:tav tm="0">
                                              <p:val>
                                                <p:strVal val="1+#ppt_h/2"/>
                                              </p:val>
                                            </p:tav>
                                            <p:tav tm="100000">
                                              <p:val>
                                                <p:strVal val="#ppt_y"/>
                                              </p:val>
                                            </p:tav>
                                          </p:tavLst>
                                        </p:anim>
                                      </p:childTnLst>
                                    </p:cTn>
                                  </p:par>
                                </p:childTnLst>
                              </p:cTn>
                            </p:par>
                            <p:par>
                              <p:cTn id="100" fill="hold">
                                <p:stCondLst>
                                  <p:cond delay="6200"/>
                                </p:stCondLst>
                                <p:childTnLst>
                                  <p:par>
                                    <p:cTn id="101" presetID="12" presetClass="entr" presetSubtype="8"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p:tgtEl>
                                              <p:spTgt spid="27"/>
                                            </p:tgtEl>
                                            <p:attrNameLst>
                                              <p:attrName>ppt_x</p:attrName>
                                            </p:attrNameLst>
                                          </p:cBhvr>
                                          <p:tavLst>
                                            <p:tav tm="0">
                                              <p:val>
                                                <p:strVal val="#ppt_x-#ppt_w*1.125000"/>
                                              </p:val>
                                            </p:tav>
                                            <p:tav tm="100000">
                                              <p:val>
                                                <p:strVal val="#ppt_x"/>
                                              </p:val>
                                            </p:tav>
                                          </p:tavLst>
                                        </p:anim>
                                        <p:animEffect transition="in" filter="wipe(right)">
                                          <p:cBhvr>
                                            <p:cTn id="104" dur="500"/>
                                            <p:tgtEl>
                                              <p:spTgt spid="27"/>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p:tgtEl>
                                              <p:spTgt spid="28"/>
                                            </p:tgtEl>
                                            <p:attrNameLst>
                                              <p:attrName>ppt_x</p:attrName>
                                            </p:attrNameLst>
                                          </p:cBhvr>
                                          <p:tavLst>
                                            <p:tav tm="0">
                                              <p:val>
                                                <p:strVal val="#ppt_x-#ppt_w*1.125000"/>
                                              </p:val>
                                            </p:tav>
                                            <p:tav tm="100000">
                                              <p:val>
                                                <p:strVal val="#ppt_x"/>
                                              </p:val>
                                            </p:tav>
                                          </p:tavLst>
                                        </p:anim>
                                        <p:animEffect transition="in" filter="wipe(right)">
                                          <p:cBhvr>
                                            <p:cTn id="108" dur="500"/>
                                            <p:tgtEl>
                                              <p:spTgt spid="28"/>
                                            </p:tgtEl>
                                          </p:cBhvr>
                                        </p:animEffect>
                                      </p:childTnLst>
                                    </p:cTn>
                                  </p:par>
                                  <p:par>
                                    <p:cTn id="109" presetID="12" presetClass="entr" presetSubtype="2" fill="hold"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p:tgtEl>
                                              <p:spTgt spid="35"/>
                                            </p:tgtEl>
                                            <p:attrNameLst>
                                              <p:attrName>ppt_x</p:attrName>
                                            </p:attrNameLst>
                                          </p:cBhvr>
                                          <p:tavLst>
                                            <p:tav tm="0">
                                              <p:val>
                                                <p:strVal val="#ppt_x+#ppt_w*1.125000"/>
                                              </p:val>
                                            </p:tav>
                                            <p:tav tm="100000">
                                              <p:val>
                                                <p:strVal val="#ppt_x"/>
                                              </p:val>
                                            </p:tav>
                                          </p:tavLst>
                                        </p:anim>
                                        <p:animEffect transition="in" filter="wipe(left)">
                                          <p:cBhvr>
                                            <p:cTn id="112" dur="500"/>
                                            <p:tgtEl>
                                              <p:spTgt spid="35"/>
                                            </p:tgtEl>
                                          </p:cBhvr>
                                        </p:animEffect>
                                      </p:childTnLst>
                                    </p:cTn>
                                  </p:par>
                                </p:childTnLst>
                              </p:cTn>
                            </p:par>
                            <p:par>
                              <p:cTn id="113" fill="hold">
                                <p:stCondLst>
                                  <p:cond delay="6700"/>
                                </p:stCondLst>
                                <p:childTnLst>
                                  <p:par>
                                    <p:cTn id="114" presetID="2" presetClass="entr" presetSubtype="4" fill="hold" nodeType="afterEffect">
                                      <p:stCondLst>
                                        <p:cond delay="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ppt_x"/>
                                              </p:val>
                                            </p:tav>
                                            <p:tav tm="100000">
                                              <p:val>
                                                <p:strVal val="#ppt_x"/>
                                              </p:val>
                                            </p:tav>
                                          </p:tavLst>
                                        </p:anim>
                                        <p:anim calcmode="lin" valueType="num">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7200"/>
                                </p:stCondLst>
                                <p:childTnLst>
                                  <p:par>
                                    <p:cTn id="119" presetID="12" presetClass="entr" presetSubtype="8"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additive="base">
                                            <p:cTn id="121" dur="500"/>
                                            <p:tgtEl>
                                              <p:spTgt spid="29"/>
                                            </p:tgtEl>
                                            <p:attrNameLst>
                                              <p:attrName>ppt_x</p:attrName>
                                            </p:attrNameLst>
                                          </p:cBhvr>
                                          <p:tavLst>
                                            <p:tav tm="0">
                                              <p:val>
                                                <p:strVal val="#ppt_x-#ppt_w*1.125000"/>
                                              </p:val>
                                            </p:tav>
                                            <p:tav tm="100000">
                                              <p:val>
                                                <p:strVal val="#ppt_x"/>
                                              </p:val>
                                            </p:tav>
                                          </p:tavLst>
                                        </p:anim>
                                        <p:animEffect transition="in" filter="wipe(right)">
                                          <p:cBhvr>
                                            <p:cTn id="122" dur="500"/>
                                            <p:tgtEl>
                                              <p:spTgt spid="29"/>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30"/>
                                            </p:tgtEl>
                                            <p:attrNameLst>
                                              <p:attrName>style.visibility</p:attrName>
                                            </p:attrNameLst>
                                          </p:cBhvr>
                                          <p:to>
                                            <p:strVal val="visible"/>
                                          </p:to>
                                        </p:set>
                                        <p:anim calcmode="lin" valueType="num">
                                          <p:cBhvr additive="base">
                                            <p:cTn id="125" dur="500"/>
                                            <p:tgtEl>
                                              <p:spTgt spid="30"/>
                                            </p:tgtEl>
                                            <p:attrNameLst>
                                              <p:attrName>ppt_x</p:attrName>
                                            </p:attrNameLst>
                                          </p:cBhvr>
                                          <p:tavLst>
                                            <p:tav tm="0">
                                              <p:val>
                                                <p:strVal val="#ppt_x-#ppt_w*1.125000"/>
                                              </p:val>
                                            </p:tav>
                                            <p:tav tm="100000">
                                              <p:val>
                                                <p:strVal val="#ppt_x"/>
                                              </p:val>
                                            </p:tav>
                                          </p:tavLst>
                                        </p:anim>
                                        <p:animEffect transition="in" filter="wipe(right)">
                                          <p:cBhvr>
                                            <p:cTn id="126" dur="500"/>
                                            <p:tgtEl>
                                              <p:spTgt spid="30"/>
                                            </p:tgtEl>
                                          </p:cBhvr>
                                        </p:animEffect>
                                      </p:childTnLst>
                                    </p:cTn>
                                  </p:par>
                                  <p:par>
                                    <p:cTn id="127" presetID="12" presetClass="entr" presetSubtype="2" fill="hold" nodeType="withEffect">
                                      <p:stCondLst>
                                        <p:cond delay="0"/>
                                      </p:stCondLst>
                                      <p:childTnLst>
                                        <p:set>
                                          <p:cBhvr>
                                            <p:cTn id="128" dur="1" fill="hold">
                                              <p:stCondLst>
                                                <p:cond delay="0"/>
                                              </p:stCondLst>
                                            </p:cTn>
                                            <p:tgtEl>
                                              <p:spTgt spid="36"/>
                                            </p:tgtEl>
                                            <p:attrNameLst>
                                              <p:attrName>style.visibility</p:attrName>
                                            </p:attrNameLst>
                                          </p:cBhvr>
                                          <p:to>
                                            <p:strVal val="visible"/>
                                          </p:to>
                                        </p:set>
                                        <p:anim calcmode="lin" valueType="num">
                                          <p:cBhvr additive="base">
                                            <p:cTn id="129" dur="500"/>
                                            <p:tgtEl>
                                              <p:spTgt spid="36"/>
                                            </p:tgtEl>
                                            <p:attrNameLst>
                                              <p:attrName>ppt_x</p:attrName>
                                            </p:attrNameLst>
                                          </p:cBhvr>
                                          <p:tavLst>
                                            <p:tav tm="0">
                                              <p:val>
                                                <p:strVal val="#ppt_x+#ppt_w*1.125000"/>
                                              </p:val>
                                            </p:tav>
                                            <p:tav tm="100000">
                                              <p:val>
                                                <p:strVal val="#ppt_x"/>
                                              </p:val>
                                            </p:tav>
                                          </p:tavLst>
                                        </p:anim>
                                        <p:animEffect transition="in" filter="wipe(left)">
                                          <p:cBhvr>
                                            <p:cTn id="1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20" grpId="0"/>
          <p:bldP spid="21" grpId="0"/>
          <p:bldP spid="22" grpId="0"/>
          <p:bldP spid="23" grpId="0"/>
          <p:bldP spid="24" grpId="0"/>
          <p:bldP spid="25" grpId="0"/>
          <p:bldP spid="26" grpId="0"/>
          <p:bldP spid="27" grpId="0"/>
          <p:bldP spid="28" grpId="0"/>
          <p:bldP spid="29" grpId="0"/>
          <p:bldP spid="3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grpSp>
        <p:nvGrpSpPr>
          <p:cNvPr id="10" name="Group 6"/>
          <p:cNvGrpSpPr/>
          <p:nvPr/>
        </p:nvGrpSpPr>
        <p:grpSpPr>
          <a:xfrm>
            <a:off x="1555423" y="1275606"/>
            <a:ext cx="2966252" cy="1899138"/>
            <a:chOff x="1721786" y="2532184"/>
            <a:chExt cx="3956033" cy="2532184"/>
          </a:xfrm>
        </p:grpSpPr>
        <p:sp>
          <p:nvSpPr>
            <p:cNvPr id="11" name="Freeform 7"/>
            <p:cNvSpPr/>
            <p:nvPr/>
          </p:nvSpPr>
          <p:spPr>
            <a:xfrm>
              <a:off x="2672025" y="4105936"/>
              <a:ext cx="1111645" cy="958432"/>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solidFill>
              <a:srgbClr val="C10001"/>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2506" tIns="181751" rIns="172506" bIns="181751" numCol="1" spcCol="1270" anchor="ctr" anchorCtr="0">
              <a:noAutofit/>
            </a:bodyPr>
            <a:lstStyle/>
            <a:p>
              <a:pPr algn="ctr" defTabSz="866140">
                <a:lnSpc>
                  <a:spcPct val="90000"/>
                </a:lnSpc>
                <a:spcBef>
                  <a:spcPct val="0"/>
                </a:spcBef>
                <a:spcAft>
                  <a:spcPct val="35000"/>
                </a:spcAft>
              </a:pPr>
              <a:endParaRPr lang="id-ID" sz="1900">
                <a:solidFill>
                  <a:schemeClr val="bg1"/>
                </a:solidFill>
                <a:latin typeface="微软雅黑" panose="020B0503020204020204" pitchFamily="34" charset="-122"/>
                <a:ea typeface="微软雅黑" panose="020B0503020204020204" pitchFamily="34" charset="-122"/>
              </a:endParaRPr>
            </a:p>
          </p:txBody>
        </p:sp>
        <p:sp>
          <p:nvSpPr>
            <p:cNvPr id="12" name="Hexagon 8"/>
            <p:cNvSpPr/>
            <p:nvPr/>
          </p:nvSpPr>
          <p:spPr>
            <a:xfrm>
              <a:off x="1721786" y="3591143"/>
              <a:ext cx="1111645" cy="958432"/>
            </a:xfrm>
            <a:prstGeom prst="hexagon">
              <a:avLst>
                <a:gd name="adj" fmla="val 25000"/>
                <a:gd name="vf" fmla="val 115470"/>
              </a:avLst>
            </a:prstGeom>
            <a:solidFill>
              <a:srgbClr val="C00000">
                <a:alpha val="90000"/>
              </a:srgbClr>
            </a:solidFill>
            <a:ln w="22225">
              <a:solidFill>
                <a:schemeClr val="bg1">
                  <a:lumMod val="85000"/>
                </a:schemeClr>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Freeform 9"/>
            <p:cNvSpPr/>
            <p:nvPr/>
          </p:nvSpPr>
          <p:spPr>
            <a:xfrm>
              <a:off x="3619099" y="3579748"/>
              <a:ext cx="1111645" cy="958432"/>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solidFill>
              <a:srgbClr val="C10001"/>
            </a:solidFill>
            <a:ln>
              <a:noFill/>
            </a:ln>
          </p:spPr>
          <p:style>
            <a:lnRef idx="2">
              <a:schemeClr val="accent2">
                <a:hueOff val="-716791"/>
                <a:satOff val="-17271"/>
                <a:lumOff val="-10392"/>
                <a:alphaOff val="0"/>
              </a:schemeClr>
            </a:lnRef>
            <a:fillRef idx="1">
              <a:schemeClr val="accent2">
                <a:hueOff val="-716791"/>
                <a:satOff val="-17271"/>
                <a:lumOff val="-10392"/>
                <a:alphaOff val="0"/>
              </a:schemeClr>
            </a:fillRef>
            <a:effectRef idx="0">
              <a:schemeClr val="accent2">
                <a:hueOff val="-716791"/>
                <a:satOff val="-17271"/>
                <a:lumOff val="-10392"/>
                <a:alphaOff val="0"/>
              </a:schemeClr>
            </a:effectRef>
            <a:fontRef idx="minor">
              <a:schemeClr val="lt1"/>
            </a:fontRef>
          </p:style>
          <p:txBody>
            <a:bodyPr spcFirstLastPara="0" vert="horz" wrap="square" lIns="172506" tIns="181751" rIns="172506" bIns="181751" numCol="1" spcCol="1270" anchor="ctr" anchorCtr="0">
              <a:noAutofit/>
            </a:bodyPr>
            <a:lstStyle/>
            <a:p>
              <a:pPr algn="ctr" defTabSz="866140">
                <a:lnSpc>
                  <a:spcPct val="90000"/>
                </a:lnSpc>
                <a:spcBef>
                  <a:spcPct val="0"/>
                </a:spcBef>
                <a:spcAft>
                  <a:spcPct val="35000"/>
                </a:spcAft>
              </a:pPr>
              <a:endParaRPr lang="id-ID" sz="1900">
                <a:solidFill>
                  <a:schemeClr val="bg1"/>
                </a:solidFill>
                <a:latin typeface="微软雅黑" panose="020B0503020204020204" pitchFamily="34" charset="-122"/>
                <a:ea typeface="微软雅黑" panose="020B0503020204020204" pitchFamily="34" charset="-122"/>
              </a:endParaRPr>
            </a:p>
          </p:txBody>
        </p:sp>
        <p:sp>
          <p:nvSpPr>
            <p:cNvPr id="14" name="Hexagon 10"/>
            <p:cNvSpPr/>
            <p:nvPr/>
          </p:nvSpPr>
          <p:spPr>
            <a:xfrm>
              <a:off x="4566174" y="4105936"/>
              <a:ext cx="1111645" cy="958432"/>
            </a:xfrm>
            <a:prstGeom prst="hexagon">
              <a:avLst>
                <a:gd name="adj" fmla="val 25000"/>
                <a:gd name="vf" fmla="val 115470"/>
              </a:avLst>
            </a:prstGeom>
            <a:solidFill>
              <a:srgbClr val="C00000">
                <a:alpha val="90000"/>
              </a:srgbClr>
            </a:solidFill>
            <a:ln w="22225">
              <a:solidFill>
                <a:schemeClr val="bg1">
                  <a:lumMod val="85000"/>
                </a:schemeClr>
              </a:solidFill>
            </a:ln>
          </p:spPr>
          <p:style>
            <a:lnRef idx="2">
              <a:schemeClr val="accent2">
                <a:hueOff val="-716791"/>
                <a:satOff val="-17271"/>
                <a:lumOff val="-1039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Freeform 11"/>
            <p:cNvSpPr/>
            <p:nvPr/>
          </p:nvSpPr>
          <p:spPr>
            <a:xfrm>
              <a:off x="2672025" y="3055839"/>
              <a:ext cx="1111645" cy="958432"/>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solidFill>
              <a:srgbClr val="C10001"/>
            </a:solidFill>
            <a:ln>
              <a:solidFill>
                <a:schemeClr val="bg1">
                  <a:lumMod val="85000"/>
                </a:schemeClr>
              </a:solidFill>
            </a:ln>
          </p:spPr>
          <p:style>
            <a:lnRef idx="2">
              <a:schemeClr val="accent2">
                <a:hueOff val="-1433582"/>
                <a:satOff val="-34543"/>
                <a:lumOff val="-20784"/>
                <a:alphaOff val="0"/>
              </a:schemeClr>
            </a:lnRef>
            <a:fillRef idx="1">
              <a:schemeClr val="accent2">
                <a:hueOff val="-1433582"/>
                <a:satOff val="-34543"/>
                <a:lumOff val="-20784"/>
                <a:alphaOff val="0"/>
              </a:schemeClr>
            </a:fillRef>
            <a:effectRef idx="0">
              <a:schemeClr val="accent2">
                <a:hueOff val="-1433582"/>
                <a:satOff val="-34543"/>
                <a:lumOff val="-20784"/>
                <a:alphaOff val="0"/>
              </a:schemeClr>
            </a:effectRef>
            <a:fontRef idx="minor">
              <a:schemeClr val="lt1"/>
            </a:fontRef>
          </p:style>
          <p:txBody>
            <a:bodyPr spcFirstLastPara="0" vert="horz" wrap="square" lIns="172506" tIns="181751" rIns="172506" bIns="181751" numCol="1" spcCol="1270" anchor="ctr" anchorCtr="0">
              <a:noAutofit/>
            </a:bodyPr>
            <a:lstStyle/>
            <a:p>
              <a:pPr algn="ctr" defTabSz="866140">
                <a:lnSpc>
                  <a:spcPct val="90000"/>
                </a:lnSpc>
                <a:spcBef>
                  <a:spcPct val="0"/>
                </a:spcBef>
                <a:spcAft>
                  <a:spcPct val="35000"/>
                </a:spcAft>
              </a:pPr>
              <a:endParaRPr lang="id-ID" sz="1900">
                <a:latin typeface="微软雅黑" panose="020B0503020204020204" pitchFamily="34" charset="-122"/>
                <a:ea typeface="微软雅黑" panose="020B0503020204020204" pitchFamily="34" charset="-122"/>
              </a:endParaRPr>
            </a:p>
          </p:txBody>
        </p:sp>
        <p:sp>
          <p:nvSpPr>
            <p:cNvPr id="16" name="Hexagon 12"/>
            <p:cNvSpPr/>
            <p:nvPr/>
          </p:nvSpPr>
          <p:spPr>
            <a:xfrm>
              <a:off x="3619099" y="2532184"/>
              <a:ext cx="1111645" cy="958432"/>
            </a:xfrm>
            <a:prstGeom prst="hexagon">
              <a:avLst>
                <a:gd name="adj" fmla="val 25000"/>
                <a:gd name="vf" fmla="val 115470"/>
              </a:avLst>
            </a:prstGeom>
            <a:solidFill>
              <a:srgbClr val="C10001"/>
            </a:solidFill>
            <a:ln w="22225">
              <a:solidFill>
                <a:schemeClr val="bg1">
                  <a:lumMod val="85000"/>
                </a:schemeClr>
              </a:solidFill>
            </a:ln>
          </p:spPr>
          <p:style>
            <a:lnRef idx="2">
              <a:schemeClr val="accent2">
                <a:hueOff val="-1433582"/>
                <a:satOff val="-34543"/>
                <a:lumOff val="-2078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sp>
        <p:nvSpPr>
          <p:cNvPr id="17" name="TextBox 11"/>
          <p:cNvSpPr txBox="1"/>
          <p:nvPr/>
        </p:nvSpPr>
        <p:spPr>
          <a:xfrm>
            <a:off x="2280728" y="1905409"/>
            <a:ext cx="833293" cy="230833"/>
          </a:xfrm>
          <a:prstGeom prst="rect">
            <a:avLst/>
          </a:prstGeom>
          <a:noFill/>
        </p:spPr>
        <p:txBody>
          <a:bodyPr wrap="square" lIns="68562" tIns="34281" rIns="68562" bIns="34281"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输入标题</a:t>
            </a:r>
            <a:endParaRPr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18" name="TextBox 12"/>
          <p:cNvSpPr txBox="1"/>
          <p:nvPr/>
        </p:nvSpPr>
        <p:spPr>
          <a:xfrm>
            <a:off x="2265656" y="2689896"/>
            <a:ext cx="833293" cy="230833"/>
          </a:xfrm>
          <a:prstGeom prst="rect">
            <a:avLst/>
          </a:prstGeom>
          <a:noFill/>
        </p:spPr>
        <p:txBody>
          <a:bodyPr wrap="square" lIns="68562" tIns="34281" rIns="68562" bIns="34281"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输入标题</a:t>
            </a:r>
            <a:endParaRPr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19" name="TextBox 13"/>
          <p:cNvSpPr txBox="1"/>
          <p:nvPr/>
        </p:nvSpPr>
        <p:spPr>
          <a:xfrm>
            <a:off x="2975665" y="2331724"/>
            <a:ext cx="833293" cy="230833"/>
          </a:xfrm>
          <a:prstGeom prst="rect">
            <a:avLst/>
          </a:prstGeom>
          <a:noFill/>
        </p:spPr>
        <p:txBody>
          <a:bodyPr wrap="square" lIns="68562" tIns="34281" rIns="68562" bIns="34281"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输入标题</a:t>
            </a:r>
            <a:endParaRPr lang="en-US" altLang="zh-CN" sz="1000" b="1" dirty="0">
              <a:solidFill>
                <a:schemeClr val="bg1"/>
              </a:solidFill>
              <a:latin typeface="微软雅黑" panose="020B0503020204020204" pitchFamily="34" charset="-122"/>
              <a:ea typeface="微软雅黑" panose="020B0503020204020204" pitchFamily="34" charset="-122"/>
            </a:endParaRPr>
          </a:p>
        </p:txBody>
      </p:sp>
      <p:grpSp>
        <p:nvGrpSpPr>
          <p:cNvPr id="20" name="Group 16"/>
          <p:cNvGrpSpPr/>
          <p:nvPr/>
        </p:nvGrpSpPr>
        <p:grpSpPr>
          <a:xfrm>
            <a:off x="1829561" y="1520526"/>
            <a:ext cx="2453781" cy="1394819"/>
            <a:chOff x="1791978" y="2874150"/>
            <a:chExt cx="3272560" cy="1859759"/>
          </a:xfrm>
        </p:grpSpPr>
        <p:sp>
          <p:nvSpPr>
            <p:cNvPr id="21" name="Freeform 49"/>
            <p:cNvSpPr>
              <a:spLocks noEditPoints="1"/>
            </p:cNvSpPr>
            <p:nvPr/>
          </p:nvSpPr>
          <p:spPr bwMode="auto">
            <a:xfrm>
              <a:off x="1791978" y="3890979"/>
              <a:ext cx="383584" cy="326698"/>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sp>
          <p:nvSpPr>
            <p:cNvPr id="22" name="Freeform 36"/>
            <p:cNvSpPr>
              <a:spLocks noEditPoints="1"/>
            </p:cNvSpPr>
            <p:nvPr/>
          </p:nvSpPr>
          <p:spPr bwMode="auto">
            <a:xfrm>
              <a:off x="4588612" y="4467209"/>
              <a:ext cx="475926" cy="2667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sp>
          <p:nvSpPr>
            <p:cNvPr id="23" name="Freeform 44"/>
            <p:cNvSpPr>
              <a:spLocks noEditPoints="1"/>
            </p:cNvSpPr>
            <p:nvPr/>
          </p:nvSpPr>
          <p:spPr bwMode="auto">
            <a:xfrm>
              <a:off x="3723326" y="2874150"/>
              <a:ext cx="305722" cy="305313"/>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grpSp>
      <p:sp>
        <p:nvSpPr>
          <p:cNvPr id="24" name="椭圆 23"/>
          <p:cNvSpPr/>
          <p:nvPr/>
        </p:nvSpPr>
        <p:spPr>
          <a:xfrm>
            <a:off x="4966395" y="1532496"/>
            <a:ext cx="432354" cy="4325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5" name="椭圆 24"/>
          <p:cNvSpPr/>
          <p:nvPr/>
        </p:nvSpPr>
        <p:spPr>
          <a:xfrm>
            <a:off x="4966395" y="2072556"/>
            <a:ext cx="432354" cy="432589"/>
          </a:xfrm>
          <a:prstGeom prst="ellipse">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26" name="椭圆 25"/>
          <p:cNvSpPr/>
          <p:nvPr/>
        </p:nvSpPr>
        <p:spPr>
          <a:xfrm>
            <a:off x="4966395" y="2625216"/>
            <a:ext cx="432354" cy="432589"/>
          </a:xfrm>
          <a:prstGeom prst="ellipse">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7" name="标题 11"/>
          <p:cNvSpPr txBox="1"/>
          <p:nvPr/>
        </p:nvSpPr>
        <p:spPr>
          <a:xfrm>
            <a:off x="5398750" y="1583619"/>
            <a:ext cx="2358774" cy="597489"/>
          </a:xfrm>
          <a:prstGeom prst="rect">
            <a:avLst/>
          </a:prstGeom>
        </p:spPr>
        <p:txBody>
          <a:bodyPr lIns="68562" tIns="34281" rIns="68562" bIns="3428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900" dirty="0">
                <a:solidFill>
                  <a:schemeClr val="bg1">
                    <a:lumMod val="50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表达图表的含义</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a:p>
            <a:pPr algn="l"/>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标题 11"/>
          <p:cNvSpPr txBox="1"/>
          <p:nvPr/>
        </p:nvSpPr>
        <p:spPr>
          <a:xfrm>
            <a:off x="5398750" y="2123679"/>
            <a:ext cx="2358774" cy="597489"/>
          </a:xfrm>
          <a:prstGeom prst="rect">
            <a:avLst/>
          </a:prstGeom>
        </p:spPr>
        <p:txBody>
          <a:bodyPr lIns="68562" tIns="34281" rIns="68562" bIns="3428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900" dirty="0">
                <a:solidFill>
                  <a:schemeClr val="bg1">
                    <a:lumMod val="50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表达图表的含义</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a:p>
            <a:pPr algn="l"/>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标题 11"/>
          <p:cNvSpPr txBox="1"/>
          <p:nvPr/>
        </p:nvSpPr>
        <p:spPr>
          <a:xfrm>
            <a:off x="5398750" y="2676339"/>
            <a:ext cx="2358774" cy="597489"/>
          </a:xfrm>
          <a:prstGeom prst="rect">
            <a:avLst/>
          </a:prstGeom>
        </p:spPr>
        <p:txBody>
          <a:bodyPr lIns="68562" tIns="34281" rIns="68562" bIns="3428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900" dirty="0">
                <a:solidFill>
                  <a:schemeClr val="bg1">
                    <a:lumMod val="50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表达图表的含义</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a:p>
            <a:pPr algn="l"/>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26"/>
          <p:cNvSpPr txBox="1"/>
          <p:nvPr/>
        </p:nvSpPr>
        <p:spPr>
          <a:xfrm>
            <a:off x="1575447" y="3870071"/>
            <a:ext cx="6128085" cy="307777"/>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endParaRPr lang="zh-CN" altLang="en-US" sz="1000" dirty="0">
              <a:solidFill>
                <a:schemeClr val="tx1">
                  <a:lumMod val="50000"/>
                  <a:lumOff val="50000"/>
                </a:schemeClr>
              </a:solidFill>
              <a:latin typeface="Impact MT Std" pitchFamily="34" charset="0"/>
              <a:ea typeface="微软雅黑" panose="020B0503020204020204" pitchFamily="34" charset="-122"/>
            </a:endParaRPr>
          </a:p>
        </p:txBody>
      </p:sp>
      <p:sp>
        <p:nvSpPr>
          <p:cNvPr id="31" name="TextBox 27"/>
          <p:cNvSpPr txBox="1"/>
          <p:nvPr/>
        </p:nvSpPr>
        <p:spPr>
          <a:xfrm>
            <a:off x="3891766" y="3543858"/>
            <a:ext cx="1544105" cy="230833"/>
          </a:xfrm>
          <a:prstGeom prst="rect">
            <a:avLst/>
          </a:prstGeom>
          <a:noFill/>
        </p:spPr>
        <p:txBody>
          <a:bodyPr wrap="square" lIns="0" tIns="0" rIns="0" bIns="0" rtlCol="0">
            <a:spAutoFit/>
          </a:bodyPr>
          <a:lstStyle/>
          <a:p>
            <a:r>
              <a:rPr lang="zh-CN" altLang="en-US" sz="1500" b="1" dirty="0">
                <a:solidFill>
                  <a:schemeClr val="tx1">
                    <a:lumMod val="65000"/>
                    <a:lumOff val="35000"/>
                  </a:schemeClr>
                </a:solidFill>
                <a:latin typeface="Impact MT Std" pitchFamily="34" charset="0"/>
                <a:ea typeface="微软雅黑" panose="020B0503020204020204" pitchFamily="34" charset="-122"/>
              </a:rPr>
              <a:t>点击输入标题文本</a:t>
            </a:r>
            <a:endParaRPr lang="zh-CN" altLang="en-US" sz="1500" b="1" dirty="0">
              <a:solidFill>
                <a:schemeClr val="tx1">
                  <a:lumMod val="65000"/>
                  <a:lumOff val="35000"/>
                </a:schemeClr>
              </a:solidFill>
              <a:latin typeface="Impact MT Std"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22" presetClass="entr" presetSubtype="4"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grpId="0" nodeType="withEffect">
                                  <p:stCondLst>
                                    <p:cond delay="50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nodeType="withEffect">
                                  <p:stCondLst>
                                    <p:cond delay="50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par>
                          <p:cTn id="38" fill="hold">
                            <p:stCondLst>
                              <p:cond delay="17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2200"/>
                            </p:stCondLst>
                            <p:childTnLst>
                              <p:par>
                                <p:cTn id="43" presetID="10"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27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3200"/>
                            </p:stCondLst>
                            <p:childTnLst>
                              <p:par>
                                <p:cTn id="51" presetID="53" presetClass="entr" presetSubtype="16"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par>
                          <p:cTn id="56" fill="hold">
                            <p:stCondLst>
                              <p:cond delay="3700"/>
                            </p:stCondLst>
                            <p:childTnLst>
                              <p:par>
                                <p:cTn id="57" presetID="53" presetClass="entr" presetSubtype="16"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p:cTn id="59" dur="500" fill="hold"/>
                                        <p:tgtEl>
                                          <p:spTgt spid="28"/>
                                        </p:tgtEl>
                                        <p:attrNameLst>
                                          <p:attrName>ppt_w</p:attrName>
                                        </p:attrNameLst>
                                      </p:cBhvr>
                                      <p:tavLst>
                                        <p:tav tm="0">
                                          <p:val>
                                            <p:fltVal val="0"/>
                                          </p:val>
                                        </p:tav>
                                        <p:tav tm="100000">
                                          <p:val>
                                            <p:strVal val="#ppt_w"/>
                                          </p:val>
                                        </p:tav>
                                      </p:tavLst>
                                    </p:anim>
                                    <p:anim calcmode="lin" valueType="num">
                                      <p:cBhvr>
                                        <p:cTn id="60" dur="500" fill="hold"/>
                                        <p:tgtEl>
                                          <p:spTgt spid="28"/>
                                        </p:tgtEl>
                                        <p:attrNameLst>
                                          <p:attrName>ppt_h</p:attrName>
                                        </p:attrNameLst>
                                      </p:cBhvr>
                                      <p:tavLst>
                                        <p:tav tm="0">
                                          <p:val>
                                            <p:fltVal val="0"/>
                                          </p:val>
                                        </p:tav>
                                        <p:tav tm="100000">
                                          <p:val>
                                            <p:strVal val="#ppt_h"/>
                                          </p:val>
                                        </p:tav>
                                      </p:tavLst>
                                    </p:anim>
                                    <p:animEffect transition="in" filter="fade">
                                      <p:cBhvr>
                                        <p:cTn id="61" dur="500"/>
                                        <p:tgtEl>
                                          <p:spTgt spid="28"/>
                                        </p:tgtEl>
                                      </p:cBhvr>
                                    </p:animEffect>
                                  </p:childTnLst>
                                </p:cTn>
                              </p:par>
                            </p:childTnLst>
                          </p:cTn>
                        </p:par>
                        <p:par>
                          <p:cTn id="62" fill="hold">
                            <p:stCondLst>
                              <p:cond delay="4200"/>
                            </p:stCondLst>
                            <p:childTnLst>
                              <p:par>
                                <p:cTn id="63" presetID="53" presetClass="entr" presetSubtype="16"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Effect transition="in" filter="fade">
                                      <p:cBhvr>
                                        <p:cTn id="67" dur="500"/>
                                        <p:tgtEl>
                                          <p:spTgt spid="29"/>
                                        </p:tgtEl>
                                      </p:cBhvr>
                                    </p:animEffect>
                                  </p:childTnLst>
                                </p:cTn>
                              </p:par>
                            </p:childTnLst>
                          </p:cTn>
                        </p:par>
                        <p:par>
                          <p:cTn id="68" fill="hold">
                            <p:stCondLst>
                              <p:cond delay="4700"/>
                            </p:stCondLst>
                            <p:childTnLst>
                              <p:par>
                                <p:cTn id="69" presetID="2" presetClass="entr" presetSubtype="2"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300" fill="hold"/>
                                        <p:tgtEl>
                                          <p:spTgt spid="31"/>
                                        </p:tgtEl>
                                        <p:attrNameLst>
                                          <p:attrName>ppt_x</p:attrName>
                                        </p:attrNameLst>
                                      </p:cBhvr>
                                      <p:tavLst>
                                        <p:tav tm="0">
                                          <p:val>
                                            <p:strVal val="1+#ppt_w/2"/>
                                          </p:val>
                                        </p:tav>
                                        <p:tav tm="100000">
                                          <p:val>
                                            <p:strVal val="#ppt_x"/>
                                          </p:val>
                                        </p:tav>
                                      </p:tavLst>
                                    </p:anim>
                                    <p:anim calcmode="lin" valueType="num">
                                      <p:cBhvr additive="base">
                                        <p:cTn id="72" dur="300" fill="hold"/>
                                        <p:tgtEl>
                                          <p:spTgt spid="31"/>
                                        </p:tgtEl>
                                        <p:attrNameLst>
                                          <p:attrName>ppt_y</p:attrName>
                                        </p:attrNameLst>
                                      </p:cBhvr>
                                      <p:tavLst>
                                        <p:tav tm="0">
                                          <p:val>
                                            <p:strVal val="#ppt_y"/>
                                          </p:val>
                                        </p:tav>
                                        <p:tav tm="100000">
                                          <p:val>
                                            <p:strVal val="#ppt_y"/>
                                          </p:val>
                                        </p:tav>
                                      </p:tavLst>
                                    </p:anim>
                                  </p:childTnLst>
                                </p:cTn>
                              </p:par>
                            </p:childTnLst>
                          </p:cTn>
                        </p:par>
                        <p:par>
                          <p:cTn id="73" fill="hold">
                            <p:stCondLst>
                              <p:cond delay="5200"/>
                            </p:stCondLst>
                            <p:childTnLst>
                              <p:par>
                                <p:cTn id="74" presetID="2" presetClass="entr" presetSubtype="2" fill="hold" grpId="0" nodeType="after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300" fill="hold"/>
                                        <p:tgtEl>
                                          <p:spTgt spid="30"/>
                                        </p:tgtEl>
                                        <p:attrNameLst>
                                          <p:attrName>ppt_x</p:attrName>
                                        </p:attrNameLst>
                                      </p:cBhvr>
                                      <p:tavLst>
                                        <p:tav tm="0">
                                          <p:val>
                                            <p:strVal val="1+#ppt_w/2"/>
                                          </p:val>
                                        </p:tav>
                                        <p:tav tm="100000">
                                          <p:val>
                                            <p:strVal val="#ppt_x"/>
                                          </p:val>
                                        </p:tav>
                                      </p:tavLst>
                                    </p:anim>
                                    <p:anim calcmode="lin" valueType="num">
                                      <p:cBhvr additive="base">
                                        <p:cTn id="77" dur="3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19" grpId="0"/>
      <p:bldP spid="24" grpId="0" animBg="1"/>
      <p:bldP spid="25" grpId="0" animBg="1"/>
      <p:bldP spid="26" grpId="0" animBg="1"/>
      <p:bldP spid="27" grpId="0"/>
      <p:bldP spid="28" grpId="0"/>
      <p:bldP spid="29" grpId="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5"/>
          <p:cNvSpPr/>
          <p:nvPr/>
        </p:nvSpPr>
        <p:spPr>
          <a:xfrm>
            <a:off x="69150" y="2211710"/>
            <a:ext cx="907485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anose="020B0503020204020204" pitchFamily="34" charset="-122"/>
                <a:ea typeface="微软雅黑" panose="020B0503020204020204" pitchFamily="34" charset="-122"/>
              </a:rPr>
              <a:t>单击添加标题</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sp>
        <p:nvSpPr>
          <p:cNvPr id="6" name="Freeform 5"/>
          <p:cNvSpPr/>
          <p:nvPr/>
        </p:nvSpPr>
        <p:spPr bwMode="auto">
          <a:xfrm>
            <a:off x="3930509" y="1630998"/>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1000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7"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8" name="文本框 9"/>
          <p:cNvSpPr txBox="1"/>
          <p:nvPr/>
        </p:nvSpPr>
        <p:spPr>
          <a:xfrm>
            <a:off x="4184786" y="3864323"/>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 name="文本框 9"/>
          <p:cNvSpPr txBox="1"/>
          <p:nvPr/>
        </p:nvSpPr>
        <p:spPr>
          <a:xfrm>
            <a:off x="4184787" y="4088588"/>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184786" y="4312854"/>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1" name="KSO_Shape"/>
          <p:cNvSpPr>
            <a:spLocks noChangeAspect="1"/>
          </p:cNvSpPr>
          <p:nvPr/>
        </p:nvSpPr>
        <p:spPr bwMode="auto">
          <a:xfrm>
            <a:off x="4233429" y="1954267"/>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2" name="文本框 11"/>
          <p:cNvSpPr txBox="1"/>
          <p:nvPr/>
        </p:nvSpPr>
        <p:spPr>
          <a:xfrm>
            <a:off x="4184786" y="4538750"/>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3" name="文本框 9"/>
          <p:cNvSpPr txBox="1"/>
          <p:nvPr/>
        </p:nvSpPr>
        <p:spPr>
          <a:xfrm>
            <a:off x="4184786" y="4754774"/>
            <a:ext cx="1167799" cy="153888"/>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zh-CN" altLang="en-US" sz="1000" dirty="0" smtClean="0">
                <a:solidFill>
                  <a:schemeClr val="bg1"/>
                </a:solidFill>
                <a:latin typeface="微软雅黑" panose="020B0503020204020204" pitchFamily="34" charset="-122"/>
                <a:ea typeface="微软雅黑" panose="020B0503020204020204" pitchFamily="34" charset="-122"/>
              </a:rPr>
              <a:t>添加标题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anim calcmode="lin" valueType="num">
                                      <p:cBhvr>
                                        <p:cTn id="13" dur="500" fill="hold"/>
                                        <p:tgtEl>
                                          <p:spTgt spid="6"/>
                                        </p:tgtEl>
                                        <p:attrNameLst>
                                          <p:attrName>ppt_x</p:attrName>
                                        </p:attrNameLst>
                                      </p:cBhvr>
                                      <p:tavLst>
                                        <p:tav tm="0">
                                          <p:val>
                                            <p:fltVal val="0.5"/>
                                          </p:val>
                                        </p:tav>
                                        <p:tav tm="100000">
                                          <p:val>
                                            <p:strVal val="#ppt_x"/>
                                          </p:val>
                                        </p:tav>
                                      </p:tavLst>
                                    </p:anim>
                                    <p:anim calcmode="lin" valueType="num">
                                      <p:cBhvr>
                                        <p:cTn id="14" dur="500" fill="hold"/>
                                        <p:tgtEl>
                                          <p:spTgt spid="6"/>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fltVal val="0.5"/>
                                          </p:val>
                                        </p:tav>
                                        <p:tav tm="100000">
                                          <p:val>
                                            <p:strVal val="#ppt_x"/>
                                          </p:val>
                                        </p:tav>
                                      </p:tavLst>
                                    </p:anim>
                                    <p:anim calcmode="lin" valueType="num">
                                      <p:cBhvr>
                                        <p:cTn id="21" dur="500" fill="hold"/>
                                        <p:tgtEl>
                                          <p:spTgt spid="11"/>
                                        </p:tgtEl>
                                        <p:attrNameLst>
                                          <p:attrName>ppt_y</p:attrName>
                                        </p:attrNameLst>
                                      </p:cBhvr>
                                      <p:tavLst>
                                        <p:tav tm="0">
                                          <p:val>
                                            <p:fltVal val="0.5"/>
                                          </p:val>
                                        </p:tav>
                                        <p:tav tm="100000">
                                          <p:val>
                                            <p:strVal val="#ppt_y"/>
                                          </p:val>
                                        </p:tav>
                                      </p:tavLst>
                                    </p:anim>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60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8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p:bldP spid="10" grpId="0"/>
      <p:bldP spid="11" grpId="0" animBg="1"/>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rPr>
                <a:t>02</a:t>
              </a:r>
              <a:endParaRPr lang="zh-CN" altLang="en-US" sz="3300" dirty="0">
                <a:solidFill>
                  <a:srgbClr val="C10001"/>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endParaRPr lang="zh-CN" altLang="en-US" sz="2400" dirty="0">
              <a:solidFill>
                <a:schemeClr val="tx1">
                  <a:lumMod val="75000"/>
                  <a:lumOff val="25000"/>
                </a:schemeClr>
              </a:solidFill>
              <a:latin typeface="方正正粗黑简体" pitchFamily="2" charset="-122"/>
              <a:ea typeface="方正正粗黑简体" pitchFamily="2" charset="-122"/>
            </a:endParaRPr>
          </a:p>
        </p:txBody>
      </p:sp>
      <p:sp>
        <p:nvSpPr>
          <p:cNvPr id="9" name="矩形 8"/>
          <p:cNvSpPr/>
          <p:nvPr/>
        </p:nvSpPr>
        <p:spPr>
          <a:xfrm>
            <a:off x="803879" y="498115"/>
            <a:ext cx="1784463" cy="248209"/>
          </a:xfrm>
          <a:prstGeom prst="rect">
            <a:avLst/>
          </a:prstGeom>
        </p:spPr>
        <p:txBody>
          <a:bodyPr wrap="none">
            <a:spAutoFit/>
          </a:bodyPr>
          <a:lstStyle/>
          <a:p>
            <a:r>
              <a:rPr lang="en-US" altLang="zh-CN" sz="1015" spc="225" dirty="0">
                <a:solidFill>
                  <a:schemeClr val="tx1">
                    <a:lumMod val="75000"/>
                    <a:lumOff val="25000"/>
                  </a:schemeClr>
                </a:solidFill>
                <a:latin typeface="Akzidenz-Grotesk BQ Condensed" pitchFamily="2" charset="0"/>
              </a:rPr>
              <a:t>Please enter a title here</a:t>
            </a:r>
            <a:endParaRPr lang="zh-CN" altLang="en-US" sz="1015"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649704" y="1350571"/>
            <a:ext cx="2337050" cy="1041930"/>
            <a:chOff x="4304043" y="1286668"/>
            <a:chExt cx="3837944" cy="2757793"/>
          </a:xfrm>
          <a:effectLst>
            <a:outerShdw blurRad="381000" dist="254000" dir="8100000" algn="tr" rotWithShape="0">
              <a:prstClr val="black">
                <a:alpha val="40000"/>
              </a:prstClr>
            </a:outerShdw>
          </a:effectLst>
        </p:grpSpPr>
        <p:sp>
          <p:nvSpPr>
            <p:cNvPr id="11" name="圆角矩形 1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351931" y="1367703"/>
              <a:ext cx="3742172" cy="2595722"/>
            </a:xfrm>
            <a:prstGeom prst="round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06406" y="1886162"/>
            <a:ext cx="3036184" cy="3264417"/>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610823" y="2454644"/>
            <a:ext cx="5569539" cy="1869166"/>
          </a:xfrm>
          <a:prstGeom prst="rect">
            <a:avLst/>
          </a:prstGeom>
        </p:spPr>
        <p:txBody>
          <a:bodyPr wrap="square">
            <a:spAutoFit/>
          </a:bodyPr>
          <a:lstStyle/>
          <a:p>
            <a:pPr algn="l" latinLnBrk="1">
              <a:lnSpc>
                <a:spcPct val="150000"/>
              </a:lnSpc>
            </a:pPr>
            <a:r>
              <a:rPr lang="zh-CN" altLang="en-US" sz="1100" b="0" dirty="0">
                <a:solidFill>
                  <a:schemeClr val="accent3">
                    <a:lumMod val="50000"/>
                  </a:schemeClr>
                </a:solidFill>
                <a:latin typeface="微软雅黑" panose="020B0503020204020204" pitchFamily="34" charset="-122"/>
                <a:ea typeface="微软雅黑" panose="020B0503020204020204" pitchFamily="34" charset="-122"/>
              </a:rPr>
              <a:t>团队是指拥有共同目标，并且具有不同能力的一小群人有意识的协调行为或力的系统，是一种应用广泛、灵活的组织形式。对于大学生创业团队，可以说由一群具有创新意识、拥有共同目标、有着不同专业知识背景的朝气蓬勃的年轻人组成的一个不可分割的整体。这群人就如同人的五官一样，共同协作维持一个人的生存，缺一不可。如果没有了其中一个，这个人将不能健康的活着。</a:t>
            </a:r>
            <a:endParaRPr lang="zh-CN" altLang="en-US" sz="1100" b="0" dirty="0">
              <a:solidFill>
                <a:schemeClr val="accent3">
                  <a:lumMod val="50000"/>
                </a:schemeClr>
              </a:solidFill>
              <a:latin typeface="微软雅黑" panose="020B0503020204020204" pitchFamily="34" charset="-122"/>
              <a:ea typeface="微软雅黑" panose="020B0503020204020204" pitchFamily="34" charset="-122"/>
            </a:endParaRPr>
          </a:p>
          <a:p>
            <a:pPr algn="l" latinLnBrk="1">
              <a:lnSpc>
                <a:spcPct val="150000"/>
              </a:lnSpc>
            </a:pPr>
            <a:r>
              <a:rPr lang="zh-CN" altLang="en-US" sz="1100" b="0" dirty="0">
                <a:solidFill>
                  <a:schemeClr val="accent3">
                    <a:lumMod val="50000"/>
                  </a:schemeClr>
                </a:solidFill>
                <a:latin typeface="微软雅黑" panose="020B0503020204020204" pitchFamily="34" charset="-122"/>
                <a:ea typeface="微软雅黑" panose="020B0503020204020204" pitchFamily="34" charset="-122"/>
              </a:rPr>
              <a:t>    团队精神尊重每个成员的兴趣和成就，要求团队的每一个成员，都以提高自身素质和实现团队目标为己任。团队精神的核心是合作协同，目的是最大发挥团队的潜在能量。</a:t>
            </a:r>
            <a:endParaRPr lang="zh-CN" altLang="en-US" sz="1100" b="0" dirty="0">
              <a:solidFill>
                <a:schemeClr val="accent3">
                  <a:lumMod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3301421" y="1350571"/>
            <a:ext cx="2337050" cy="1041930"/>
            <a:chOff x="4304043" y="1286668"/>
            <a:chExt cx="38379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4351931" y="1367703"/>
              <a:ext cx="3742172" cy="2595722"/>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5967599" y="1350571"/>
            <a:ext cx="2337050" cy="1041930"/>
            <a:chOff x="4304043" y="1286668"/>
            <a:chExt cx="3837944" cy="2757793"/>
          </a:xfrm>
          <a:effectLst>
            <a:outerShdw blurRad="381000" dist="254000" dir="8100000" algn="tr" rotWithShape="0">
              <a:prstClr val="black">
                <a:alpha val="40000"/>
              </a:prstClr>
            </a:outerShdw>
          </a:effectLst>
        </p:grpSpPr>
        <p:sp>
          <p:nvSpPr>
            <p:cNvPr id="19" name="圆角矩形 1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4351931" y="1367703"/>
              <a:ext cx="3742172" cy="2595722"/>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700"/>
                            </p:stCondLst>
                            <p:childTnLst>
                              <p:par>
                                <p:cTn id="24" presetID="16" presetClass="entr" presetSubtype="2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par>
                          <p:cTn id="27" fill="hold">
                            <p:stCondLst>
                              <p:cond delay="2200"/>
                            </p:stCondLst>
                            <p:childTnLst>
                              <p:par>
                                <p:cTn id="28" presetID="16" presetClass="entr" presetSubtype="21"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childTnLst>
                          </p:cTn>
                        </p:par>
                        <p:par>
                          <p:cTn id="31" fill="hold">
                            <p:stCondLst>
                              <p:cond delay="2700"/>
                            </p:stCondLst>
                            <p:childTnLst>
                              <p:par>
                                <p:cTn id="32" presetID="16" presetClass="entr" presetSubtype="21"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childTnLst>
                          </p:cTn>
                        </p:par>
                        <p:par>
                          <p:cTn id="35" fill="hold">
                            <p:stCondLst>
                              <p:cond delay="3200"/>
                            </p:stCondLst>
                            <p:childTnLst>
                              <p:par>
                                <p:cTn id="36" presetID="22" presetClass="entr" presetSubtype="1"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1000"/>
                                        <p:tgtEl>
                                          <p:spTgt spid="14"/>
                                        </p:tgtEl>
                                      </p:cBhvr>
                                    </p:animEffect>
                                  </p:childTnLst>
                                </p:cTn>
                              </p:par>
                            </p:childTnLst>
                          </p:cTn>
                        </p:par>
                        <p:par>
                          <p:cTn id="39" fill="hold">
                            <p:stCondLst>
                              <p:cond delay="4200"/>
                            </p:stCondLst>
                            <p:childTnLst>
                              <p:par>
                                <p:cTn id="40" presetID="42"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4054</Words>
  <Application>WPS 演示</Application>
  <PresentationFormat>全屏显示(16:9)</PresentationFormat>
  <Paragraphs>548</Paragraphs>
  <Slides>25</Slides>
  <Notes>0</Notes>
  <HiddenSlides>0</HiddenSlides>
  <MMClips>1</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25</vt:i4>
      </vt:variant>
    </vt:vector>
  </HeadingPairs>
  <TitlesOfParts>
    <vt:vector size="56" baseType="lpstr">
      <vt:lpstr>Arial</vt:lpstr>
      <vt:lpstr>宋体</vt:lpstr>
      <vt:lpstr>Wingdings</vt:lpstr>
      <vt:lpstr>Britannic Bold</vt:lpstr>
      <vt:lpstr>Verdana</vt:lpstr>
      <vt:lpstr>微软雅黑</vt:lpstr>
      <vt:lpstr>方正黑体简体</vt:lpstr>
      <vt:lpstr>方正超粗黑简体</vt:lpstr>
      <vt:lpstr>Something Fishy</vt:lpstr>
      <vt:lpstr>方正华隶_GBK</vt:lpstr>
      <vt:lpstr>Akzidenz-Grotesk BQ Condensed</vt:lpstr>
      <vt:lpstr>方正大黑简体</vt:lpstr>
      <vt:lpstr>方正正粗黑简体</vt:lpstr>
      <vt:lpstr>Impact</vt:lpstr>
      <vt:lpstr>LiHei Pro</vt:lpstr>
      <vt:lpstr>Impact MT Std</vt:lpstr>
      <vt:lpstr>方正正中黑简体</vt:lpstr>
      <vt:lpstr>时尚中黑简体</vt:lpstr>
      <vt:lpstr>Calibri</vt:lpstr>
      <vt:lpstr>Segoe Print</vt:lpstr>
      <vt:lpstr>Calibri Light</vt:lpstr>
      <vt:lpstr>Arial Unicode MS</vt:lpstr>
      <vt:lpstr>Gill Sans</vt:lpstr>
      <vt:lpstr>Calibri</vt:lpstr>
      <vt:lpstr>Bebas Neue</vt:lpstr>
      <vt:lpstr>Lato Light</vt:lpstr>
      <vt:lpstr>Roboto</vt:lpstr>
      <vt:lpstr>华文黑体</vt:lpstr>
      <vt:lpstr>RomanS</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Administrator</cp:lastModifiedBy>
  <cp:revision>5</cp:revision>
  <dcterms:created xsi:type="dcterms:W3CDTF">2016-12-15T12:08:00Z</dcterms:created>
  <dcterms:modified xsi:type="dcterms:W3CDTF">2017-11-12T07:08:40Z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